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5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6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7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8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9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0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11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12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13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14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28" r:id="rId5"/>
    <p:sldMasterId id="2147483860" r:id="rId6"/>
    <p:sldMasterId id="2147483919" r:id="rId7"/>
    <p:sldMasterId id="2147483981" r:id="rId8"/>
    <p:sldMasterId id="2147483990" r:id="rId9"/>
    <p:sldMasterId id="2147484075" r:id="rId10"/>
    <p:sldMasterId id="2147484115" r:id="rId11"/>
    <p:sldMasterId id="2147484169" r:id="rId12"/>
    <p:sldMasterId id="2147484276" r:id="rId13"/>
    <p:sldMasterId id="2147484300" r:id="rId14"/>
    <p:sldMasterId id="2147484314" r:id="rId15"/>
    <p:sldMasterId id="2147484351" r:id="rId16"/>
    <p:sldMasterId id="2147484378" r:id="rId17"/>
    <p:sldMasterId id="2147484416" r:id="rId18"/>
  </p:sldMasterIdLst>
  <p:notesMasterIdLst>
    <p:notesMasterId r:id="rId21"/>
  </p:notesMasterIdLst>
  <p:sldIdLst>
    <p:sldId id="2146848214" r:id="rId19"/>
    <p:sldId id="21468482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792" userDrawn="1">
          <p15:clr>
            <a:srgbClr val="A4A3A4"/>
          </p15:clr>
        </p15:guide>
        <p15:guide id="5" orient="horz" pos="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C"/>
    <a:srgbClr val="139CDE"/>
    <a:srgbClr val="6B5F6B"/>
    <a:srgbClr val="CAD1DB"/>
    <a:srgbClr val="082660"/>
    <a:srgbClr val="A9D18E"/>
    <a:srgbClr val="ED7D31"/>
    <a:srgbClr val="2E67B2"/>
    <a:srgbClr val="6D95D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856E1-736F-4524-AA27-C84DAD3416F7}" v="51" dt="2025-11-27T16:08:48.179"/>
    <p1510:client id="{72479DD2-F400-4423-8FF6-D971F5AE9948}" v="3" dt="2025-11-27T23:11:06.590"/>
  </p1510:revLst>
</p1510:revInfo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0" autoAdjust="0"/>
    <p:restoredTop sz="89786" autoAdjust="0"/>
  </p:normalViewPr>
  <p:slideViewPr>
    <p:cSldViewPr snapToGrid="0">
      <p:cViewPr varScale="1">
        <p:scale>
          <a:sx n="98" d="100"/>
          <a:sy n="98" d="100"/>
        </p:scale>
        <p:origin x="60" y="120"/>
      </p:cViewPr>
      <p:guideLst>
        <p:guide orient="horz" pos="2160"/>
        <p:guide pos="3840"/>
        <p:guide orient="horz" pos="1152"/>
        <p:guide orient="horz" pos="792"/>
        <p:guide orient="horz" pos="49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ney Smith" userId="c917c956-4a0e-48bd-b4bf-cf5c569561f1" providerId="ADAL" clId="{EBE5CB0E-DDAB-4838-AF2A-8782DEFE76BC}"/>
    <pc:docChg chg="undo custSel addSld delSld modSld delMainMaster delSection modSection">
      <pc:chgData name="Sidney Smith" userId="c917c956-4a0e-48bd-b4bf-cf5c569561f1" providerId="ADAL" clId="{EBE5CB0E-DDAB-4838-AF2A-8782DEFE76BC}" dt="2025-11-27T23:11:23.846" v="357" actId="6549"/>
      <pc:docMkLst>
        <pc:docMk/>
      </pc:docMkLst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595638128" sldId="740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535613320" sldId="13495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1537235364" sldId="2146848131"/>
        </pc:sldMkLst>
      </pc:sldChg>
      <pc:sldChg chg="addSp delSp modSp mod">
        <pc:chgData name="Sidney Smith" userId="c917c956-4a0e-48bd-b4bf-cf5c569561f1" providerId="ADAL" clId="{EBE5CB0E-DDAB-4838-AF2A-8782DEFE76BC}" dt="2025-11-27T16:11:08.304" v="291" actId="478"/>
        <pc:sldMkLst>
          <pc:docMk/>
          <pc:sldMk cId="3797162754" sldId="2146848214"/>
        </pc:sldMkLst>
        <pc:spChg chg="mod">
          <ac:chgData name="Sidney Smith" userId="c917c956-4a0e-48bd-b4bf-cf5c569561f1" providerId="ADAL" clId="{EBE5CB0E-DDAB-4838-AF2A-8782DEFE76BC}" dt="2025-11-27T16:11:00.482" v="289" actId="20577"/>
          <ac:spMkLst>
            <pc:docMk/>
            <pc:sldMk cId="3797162754" sldId="2146848214"/>
            <ac:spMk id="5" creationId="{6EA4E0AC-5CF9-7982-9C6F-B75D21FEC90F}"/>
          </ac:spMkLst>
        </pc:spChg>
        <pc:spChg chg="del">
          <ac:chgData name="Sidney Smith" userId="c917c956-4a0e-48bd-b4bf-cf5c569561f1" providerId="ADAL" clId="{EBE5CB0E-DDAB-4838-AF2A-8782DEFE76BC}" dt="2025-11-27T16:11:08.304" v="291" actId="478"/>
          <ac:spMkLst>
            <pc:docMk/>
            <pc:sldMk cId="3797162754" sldId="2146848214"/>
            <ac:spMk id="6" creationId="{CDA9516B-1FB0-D7F2-3D78-A679352759F2}"/>
          </ac:spMkLst>
        </pc:spChg>
        <pc:spChg chg="del">
          <ac:chgData name="Sidney Smith" userId="c917c956-4a0e-48bd-b4bf-cf5c569561f1" providerId="ADAL" clId="{EBE5CB0E-DDAB-4838-AF2A-8782DEFE76BC}" dt="2025-11-27T15:56:34.123" v="102" actId="478"/>
          <ac:spMkLst>
            <pc:docMk/>
            <pc:sldMk cId="3797162754" sldId="2146848214"/>
            <ac:spMk id="7" creationId="{C663C8D4-3D9A-9CC6-B261-EC0A22D834E6}"/>
          </ac:spMkLst>
        </pc:spChg>
        <pc:spChg chg="add mod">
          <ac:chgData name="Sidney Smith" userId="c917c956-4a0e-48bd-b4bf-cf5c569561f1" providerId="ADAL" clId="{EBE5CB0E-DDAB-4838-AF2A-8782DEFE76BC}" dt="2025-11-27T16:10:19.684" v="277" actId="6549"/>
          <ac:spMkLst>
            <pc:docMk/>
            <pc:sldMk cId="3797162754" sldId="2146848214"/>
            <ac:spMk id="11" creationId="{D722C30A-F2E1-DCAC-F80A-FA10D9CF11A6}"/>
          </ac:spMkLst>
        </pc:spChg>
        <pc:grpChg chg="del">
          <ac:chgData name="Sidney Smith" userId="c917c956-4a0e-48bd-b4bf-cf5c569561f1" providerId="ADAL" clId="{EBE5CB0E-DDAB-4838-AF2A-8782DEFE76BC}" dt="2025-11-27T15:56:34.123" v="102" actId="478"/>
          <ac:grpSpMkLst>
            <pc:docMk/>
            <pc:sldMk cId="3797162754" sldId="2146848214"/>
            <ac:grpSpMk id="10" creationId="{F400BB8C-9838-39D2-6A12-1811422743F1}"/>
          </ac:grpSpMkLst>
        </pc:grpChg>
      </pc:sldChg>
      <pc:sldChg chg="addSp modSp add del mod">
        <pc:chgData name="Sidney Smith" userId="c917c956-4a0e-48bd-b4bf-cf5c569561f1" providerId="ADAL" clId="{EBE5CB0E-DDAB-4838-AF2A-8782DEFE76BC}" dt="2025-11-27T16:11:02.866" v="290" actId="47"/>
        <pc:sldMkLst>
          <pc:docMk/>
          <pc:sldMk cId="188086834" sldId="2146848215"/>
        </pc:sldMkLst>
        <pc:spChg chg="mod modVis">
          <ac:chgData name="Sidney Smith" userId="c917c956-4a0e-48bd-b4bf-cf5c569561f1" providerId="ADAL" clId="{EBE5CB0E-DDAB-4838-AF2A-8782DEFE76BC}" dt="2025-11-27T15:55:14.753" v="101" actId="20577"/>
          <ac:spMkLst>
            <pc:docMk/>
            <pc:sldMk cId="188086834" sldId="2146848215"/>
            <ac:spMk id="4" creationId="{25AA695D-0922-0F15-2FD5-DD9BA41D4E8E}"/>
          </ac:spMkLst>
        </pc:spChg>
        <pc:spChg chg="mod modVis">
          <ac:chgData name="Sidney Smith" userId="c917c956-4a0e-48bd-b4bf-cf5c569561f1" providerId="ADAL" clId="{EBE5CB0E-DDAB-4838-AF2A-8782DEFE76BC}" dt="2025-11-27T15:55:02.242" v="87"/>
          <ac:spMkLst>
            <pc:docMk/>
            <pc:sldMk cId="188086834" sldId="2146848215"/>
            <ac:spMk id="5" creationId="{A60FDF7A-8D2D-FCEB-3660-28B7EAF9FFE4}"/>
          </ac:spMkLst>
        </pc:spChg>
        <pc:spChg chg="mod modVis">
          <ac:chgData name="Sidney Smith" userId="c917c956-4a0e-48bd-b4bf-cf5c569561f1" providerId="ADAL" clId="{EBE5CB0E-DDAB-4838-AF2A-8782DEFE76BC}" dt="2025-11-27T15:54:07.711" v="78" actId="790"/>
          <ac:spMkLst>
            <pc:docMk/>
            <pc:sldMk cId="188086834" sldId="2146848215"/>
            <ac:spMk id="7" creationId="{7A1E4945-4E1E-59FF-C750-851B06BD8C9A}"/>
          </ac:spMkLst>
        </pc:spChg>
        <pc:spChg chg="mod modVis">
          <ac:chgData name="Sidney Smith" userId="c917c956-4a0e-48bd-b4bf-cf5c569561f1" providerId="ADAL" clId="{EBE5CB0E-DDAB-4838-AF2A-8782DEFE76BC}" dt="2025-11-27T15:54:07.713" v="79"/>
          <ac:spMkLst>
            <pc:docMk/>
            <pc:sldMk cId="188086834" sldId="2146848215"/>
            <ac:spMk id="8" creationId="{E9E1BC50-127B-BBF3-B3CF-31D5A7D7DB75}"/>
          </ac:spMkLst>
        </pc:spChg>
        <pc:spChg chg="mod modVis">
          <ac:chgData name="Sidney Smith" userId="c917c956-4a0e-48bd-b4bf-cf5c569561f1" providerId="ADAL" clId="{EBE5CB0E-DDAB-4838-AF2A-8782DEFE76BC}" dt="2025-11-27T15:54:07.713" v="80" actId="790"/>
          <ac:spMkLst>
            <pc:docMk/>
            <pc:sldMk cId="188086834" sldId="2146848215"/>
            <ac:spMk id="10" creationId="{1DC4024D-BB24-2DDF-35AB-CA41794A87E7}"/>
          </ac:spMkLst>
        </pc:spChg>
        <pc:spChg chg="mod modVis">
          <ac:chgData name="Sidney Smith" userId="c917c956-4a0e-48bd-b4bf-cf5c569561f1" providerId="ADAL" clId="{EBE5CB0E-DDAB-4838-AF2A-8782DEFE76BC}" dt="2025-11-27T15:54:07.716" v="81"/>
          <ac:spMkLst>
            <pc:docMk/>
            <pc:sldMk cId="188086834" sldId="2146848215"/>
            <ac:spMk id="11" creationId="{B849290C-FFCA-1804-B12A-29B706B1A511}"/>
          </ac:spMkLst>
        </pc:spChg>
        <pc:spChg chg="mod modVis">
          <ac:chgData name="Sidney Smith" userId="c917c956-4a0e-48bd-b4bf-cf5c569561f1" providerId="ADAL" clId="{EBE5CB0E-DDAB-4838-AF2A-8782DEFE76BC}" dt="2025-11-27T15:54:07.716" v="82" actId="790"/>
          <ac:spMkLst>
            <pc:docMk/>
            <pc:sldMk cId="188086834" sldId="2146848215"/>
            <ac:spMk id="13" creationId="{D05F13A6-C715-601E-FA7C-5F8E42ABC38F}"/>
          </ac:spMkLst>
        </pc:spChg>
        <pc:spChg chg="mod modVis">
          <ac:chgData name="Sidney Smith" userId="c917c956-4a0e-48bd-b4bf-cf5c569561f1" providerId="ADAL" clId="{EBE5CB0E-DDAB-4838-AF2A-8782DEFE76BC}" dt="2025-11-27T15:54:07.718" v="83"/>
          <ac:spMkLst>
            <pc:docMk/>
            <pc:sldMk cId="188086834" sldId="2146848215"/>
            <ac:spMk id="14" creationId="{F722CAB4-E03C-F42D-763B-E04F127A8310}"/>
          </ac:spMkLst>
        </pc:spChg>
        <pc:grpChg chg="add mod ord modVis">
          <ac:chgData name="Sidney Smith" userId="c917c956-4a0e-48bd-b4bf-cf5c569561f1" providerId="ADAL" clId="{EBE5CB0E-DDAB-4838-AF2A-8782DEFE76BC}" dt="2025-11-27T15:54:31.483" v="84" actId="14100"/>
          <ac:grpSpMkLst>
            <pc:docMk/>
            <pc:sldMk cId="188086834" sldId="2146848215"/>
            <ac:grpSpMk id="3" creationId="{24326BF4-CDDB-76B7-9CB2-C74B6DFAAE59}"/>
          </ac:grpSpMkLst>
        </pc:grpChg>
        <pc:cxnChg chg="mod modVis">
          <ac:chgData name="Sidney Smith" userId="c917c956-4a0e-48bd-b4bf-cf5c569561f1" providerId="ADAL" clId="{EBE5CB0E-DDAB-4838-AF2A-8782DEFE76BC}" dt="2025-11-27T15:54:07.705" v="73"/>
          <ac:cxnSpMkLst>
            <pc:docMk/>
            <pc:sldMk cId="188086834" sldId="2146848215"/>
            <ac:cxnSpMk id="6" creationId="{1FFE494B-42DE-B2DB-187E-222EB7361BA4}"/>
          </ac:cxnSpMkLst>
        </pc:cxnChg>
        <pc:cxnChg chg="mod modVis">
          <ac:chgData name="Sidney Smith" userId="c917c956-4a0e-48bd-b4bf-cf5c569561f1" providerId="ADAL" clId="{EBE5CB0E-DDAB-4838-AF2A-8782DEFE76BC}" dt="2025-11-27T15:54:07.607" v="10" actId="962"/>
          <ac:cxnSpMkLst>
            <pc:docMk/>
            <pc:sldMk cId="188086834" sldId="2146848215"/>
            <ac:cxnSpMk id="9" creationId="{77A08912-F358-FCB2-E132-1AE7F640D4DE}"/>
          </ac:cxnSpMkLst>
        </pc:cxnChg>
        <pc:cxnChg chg="mod modVis">
          <ac:chgData name="Sidney Smith" userId="c917c956-4a0e-48bd-b4bf-cf5c569561f1" providerId="ADAL" clId="{EBE5CB0E-DDAB-4838-AF2A-8782DEFE76BC}" dt="2025-11-27T15:54:07.608" v="13" actId="962"/>
          <ac:cxnSpMkLst>
            <pc:docMk/>
            <pc:sldMk cId="188086834" sldId="2146848215"/>
            <ac:cxnSpMk id="12" creationId="{D0BBDEBF-CB01-7C2B-7DF5-49A852008F18}"/>
          </ac:cxnSpMkLst>
        </pc:cxnChg>
        <pc:cxnChg chg="mod modVis">
          <ac:chgData name="Sidney Smith" userId="c917c956-4a0e-48bd-b4bf-cf5c569561f1" providerId="ADAL" clId="{EBE5CB0E-DDAB-4838-AF2A-8782DEFE76BC}" dt="2025-11-27T15:54:07.609" v="16" actId="962"/>
          <ac:cxnSpMkLst>
            <pc:docMk/>
            <pc:sldMk cId="188086834" sldId="2146848215"/>
            <ac:cxnSpMk id="15" creationId="{D14514D4-4D3B-CDF8-FC2D-B700F28CD83C}"/>
          </ac:cxnSpMkLst>
        </pc:cxnChg>
      </pc:sldChg>
      <pc:sldChg chg="addSp delSp modSp new mod">
        <pc:chgData name="Sidney Smith" userId="c917c956-4a0e-48bd-b4bf-cf5c569561f1" providerId="ADAL" clId="{EBE5CB0E-DDAB-4838-AF2A-8782DEFE76BC}" dt="2025-11-27T23:11:23.846" v="357" actId="6549"/>
        <pc:sldMkLst>
          <pc:docMk/>
          <pc:sldMk cId="643457388" sldId="2146848215"/>
        </pc:sldMkLst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2" creationId="{240EF9AB-122E-816D-A6E5-DD6284DD3E21}"/>
          </ac:spMkLst>
        </pc:spChg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3" creationId="{63B9CD82-DFCB-CFB2-7CEC-85F9D0786E6B}"/>
          </ac:spMkLst>
        </pc:spChg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4" creationId="{AC612F9A-77DD-181E-16DF-9FA390B9B638}"/>
          </ac:spMkLst>
        </pc:spChg>
        <pc:spChg chg="add mod">
          <ac:chgData name="Sidney Smith" userId="c917c956-4a0e-48bd-b4bf-cf5c569561f1" providerId="ADAL" clId="{EBE5CB0E-DDAB-4838-AF2A-8782DEFE76BC}" dt="2025-11-27T23:11:23.846" v="357" actId="6549"/>
          <ac:spMkLst>
            <pc:docMk/>
            <pc:sldMk cId="643457388" sldId="2146848215"/>
            <ac:spMk id="7" creationId="{432EBBC6-1C2F-5EEB-AC57-288FB4FB80D9}"/>
          </ac:spMkLst>
        </pc:spChg>
        <pc:spChg chg="add mod">
          <ac:chgData name="Sidney Smith" userId="c917c956-4a0e-48bd-b4bf-cf5c569561f1" providerId="ADAL" clId="{EBE5CB0E-DDAB-4838-AF2A-8782DEFE76BC}" dt="2025-11-27T23:10:49.038" v="336" actId="14100"/>
          <ac:spMkLst>
            <pc:docMk/>
            <pc:sldMk cId="643457388" sldId="2146848215"/>
            <ac:spMk id="9" creationId="{22EF08DA-C591-2DE4-5E8C-D4D7E97E4772}"/>
          </ac:spMkLst>
        </pc:spChg>
        <pc:spChg chg="add mod">
          <ac:chgData name="Sidney Smith" userId="c917c956-4a0e-48bd-b4bf-cf5c569561f1" providerId="ADAL" clId="{EBE5CB0E-DDAB-4838-AF2A-8782DEFE76BC}" dt="2025-11-27T23:11:13.234" v="346" actId="1035"/>
          <ac:spMkLst>
            <pc:docMk/>
            <pc:sldMk cId="643457388" sldId="2146848215"/>
            <ac:spMk id="12" creationId="{E6ED4915-EA2E-4F35-F3FC-62433F49749F}"/>
          </ac:spMkLst>
        </pc:spChg>
        <pc:grpChg chg="add mod">
          <ac:chgData name="Sidney Smith" userId="c917c956-4a0e-48bd-b4bf-cf5c569561f1" providerId="ADAL" clId="{EBE5CB0E-DDAB-4838-AF2A-8782DEFE76BC}" dt="2025-11-27T21:46:35.487" v="329" actId="164"/>
          <ac:grpSpMkLst>
            <pc:docMk/>
            <pc:sldMk cId="643457388" sldId="2146848215"/>
            <ac:grpSpMk id="8" creationId="{81FF9199-BB16-8F2D-54D4-2F065F147C6B}"/>
          </ac:grpSpMkLst>
        </pc:grpChg>
        <pc:picChg chg="add mod">
          <ac:chgData name="Sidney Smith" userId="c917c956-4a0e-48bd-b4bf-cf5c569561f1" providerId="ADAL" clId="{EBE5CB0E-DDAB-4838-AF2A-8782DEFE76BC}" dt="2025-11-27T21:46:35.487" v="329" actId="164"/>
          <ac:picMkLst>
            <pc:docMk/>
            <pc:sldMk cId="643457388" sldId="2146848215"/>
            <ac:picMk id="6" creationId="{E341752E-4032-CE49-2107-E4A703142D83}"/>
          </ac:picMkLst>
        </pc:picChg>
        <pc:picChg chg="add del mod">
          <ac:chgData name="Sidney Smith" userId="c917c956-4a0e-48bd-b4bf-cf5c569561f1" providerId="ADAL" clId="{EBE5CB0E-DDAB-4838-AF2A-8782DEFE76BC}" dt="2025-11-27T23:11:02.640" v="339" actId="478"/>
          <ac:picMkLst>
            <pc:docMk/>
            <pc:sldMk cId="643457388" sldId="2146848215"/>
            <ac:picMk id="11" creationId="{34BA772E-F155-9460-CDB1-27BCF5AEDB88}"/>
          </ac:picMkLst>
        </pc:picChg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258369119" sldId="214737601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117191194" sldId="2147376020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519619724" sldId="2147376056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3581458115" sldId="214737613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096872971" sldId="2147376166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264652502" sldId="2147376167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186185848" sldId="214737623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1306095578" sldId="2147470533"/>
        </pc:sldMkLst>
      </pc:sldChg>
      <pc:sldMasterChg chg="del delSldLayout">
        <pc:chgData name="Sidney Smith" userId="c917c956-4a0e-48bd-b4bf-cf5c569561f1" providerId="ADAL" clId="{EBE5CB0E-DDAB-4838-AF2A-8782DEFE76BC}" dt="2025-11-27T15:52:21.748" v="0" actId="47"/>
        <pc:sldMasterMkLst>
          <pc:docMk/>
          <pc:sldMasterMk cId="2601000150" sldId="2147484035"/>
        </pc:sldMasterMkLst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56131751" sldId="214748403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227575249" sldId="214748403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485246647" sldId="214748403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91705486" sldId="214748403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70890943" sldId="214748404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46798695" sldId="214748404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311598216" sldId="214748404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46397941" sldId="214748404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62639283" sldId="214748404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927939041" sldId="214748404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037754840" sldId="214748404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380613666" sldId="214748404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65128593" sldId="214748404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5316743" sldId="214748404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966855704" sldId="214748405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52507685" sldId="214748405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55002180" sldId="214748405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46951338" sldId="214748405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03866754" sldId="214748405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77845542" sldId="214748405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568263694" sldId="214748405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3203794" sldId="214748405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289159849" sldId="214748405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82032878" sldId="214748405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866291611" sldId="214748406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88529040" sldId="214748406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68409518" sldId="214748406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4377598" sldId="214748406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890947290" sldId="214748406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81619704" sldId="214748406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897382633" sldId="214748406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05932545" sldId="214748406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49306998" sldId="214748406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38054094" sldId="214748406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43498741" sldId="214748407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58092112" sldId="214748407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306057773" sldId="214748407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879979649" sldId="214748407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367909591" sldId="214748413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77844827" sldId="214748413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77152689" sldId="214748413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29778487" sldId="214748413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68032931" sldId="214748414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24225788" sldId="214748414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05628320" sldId="214748414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146772930" sldId="214748414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13390182" sldId="214748414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416651694" sldId="214748414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887660414" sldId="214748414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180869997" sldId="214748414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1617194" sldId="214748414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74636198" sldId="214748414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127125624" sldId="214748415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646816752" sldId="214748415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28538683" sldId="214748415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781021971" sldId="214748415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828137448" sldId="214748415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50001752" sldId="214748415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855534000" sldId="214748415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91461063" sldId="214748415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033884435" sldId="214748415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933111886" sldId="214748415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54063357" sldId="214748416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5150241" sldId="214748416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760519058" sldId="214748416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80036907" sldId="214748416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25637513" sldId="214748416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936727836" sldId="214748416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79947460" sldId="214748416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46458086" sldId="214748416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9697828" sldId="21474841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4DC62-0FAD-4024-94C6-E98150E0D326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4D8C8-E015-4EFE-8637-AE43514F8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sv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sv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sv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7.sv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7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2.wmf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8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71575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383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166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035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92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734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450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2817128132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b="1" i="0" cap="none" baseline="0">
                <a:latin typeface="Helvetica Now Display XBold" panose="020B050403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 b="0" i="0" cap="none">
                <a:latin typeface="Helvetica Now Display" panose="020B050403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b="0" i="0" smtClean="0">
                <a:solidFill>
                  <a:schemeClr val="bg1"/>
                </a:solidFill>
                <a:latin typeface="Helvetica Now Display" panose="020B0504030202020204" pitchFamily="34" charset="77"/>
              </a:rPr>
              <a:pPr/>
              <a:t>November 27, 2025</a:t>
            </a:fld>
            <a:endParaRPr lang="en-US" sz="1400" b="0" i="0">
              <a:solidFill>
                <a:schemeClr val="bg1"/>
              </a:solidFill>
              <a:latin typeface="Helvetica Now Display" panose="020B0504030202020204" pitchFamily="34" charset="77"/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ow Display" panose="020B0504030202020204" pitchFamily="34" charset="77"/>
              </a:defRPr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2827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84BC97D-82A2-7037-B408-F31339C42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096" y="11614"/>
            <a:ext cx="10123626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-347022"/>
            <a:ext cx="9945666" cy="7216636"/>
          </a:xfrm>
          <a:prstGeom prst="rect">
            <a:avLst/>
          </a:prstGeom>
          <a:blipFill dpi="0" rotWithShape="1">
            <a:blip r:embed="rId3" cstate="print">
              <a:alphaModFix amt="34682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354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b="1" i="0" spc="-150">
                <a:solidFill>
                  <a:srgbClr val="0E0E0E"/>
                </a:solidFill>
                <a:latin typeface="Helvetica Now Display XBold" panose="020B0504030202020204" pitchFamily="34" charset="77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 baseline="0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813005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73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8819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bg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21847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b="0" i="0" cap="none">
                <a:solidFill>
                  <a:schemeClr val="bg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46566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721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8082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3590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2239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kern="120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35275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498550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723843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="1" i="0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1886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8" y="-11575"/>
            <a:ext cx="11522142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11575"/>
            <a:ext cx="5687733" cy="68681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7125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5145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="1" i="0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3A13F-9485-BE60-34C5-2E55C24EFAB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C231D0-E468-949D-222A-2BAE6DC6B76F}"/>
              </a:ext>
            </a:extLst>
          </p:cNvPr>
          <p:cNvSpPr txBox="1">
            <a:spLocks/>
          </p:cNvSpPr>
          <p:nvPr userDrawn="1"/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rtl="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lang="en-US" sz="4000" b="1" kern="1200" cap="all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b="1" i="0" cap="none">
                <a:latin typeface="Helvetica Now Display XBold" panose="020B0504030202020204" pitchFamily="34" charset="77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942257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b="1" i="0" kern="120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b="1" i="0" kern="120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566162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b="1" i="0" cap="none">
                <a:latin typeface="Helvetica Now Display XBold" panose="020B0504030202020204" pitchFamily="34" charset="77"/>
              </a:defRPr>
            </a:lvl1pPr>
          </a:lstStyle>
          <a:p>
            <a:r>
              <a:rPr lang="en-US"/>
              <a:t>Click to add Divider Screen Title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2A62D99-99E0-CF95-CD06-4803DDBDF52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296732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84861"/>
            <a:chOff x="5990004" y="2299727"/>
            <a:chExt cx="2525772" cy="164185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1" i="0" spc="-150">
                  <a:solidFill>
                    <a:schemeClr val="bg1"/>
                  </a:solidFill>
                  <a:latin typeface="Helvetica Now Display XBold" panose="020B0504030202020204" pitchFamily="34" charset="77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9483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67143"/>
            <a:chOff x="5990004" y="2310562"/>
            <a:chExt cx="2525772" cy="1631015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1" i="0" spc="-150">
                  <a:solidFill>
                    <a:schemeClr val="bg1"/>
                  </a:solidFill>
                  <a:latin typeface="Helvetica Now Display XBold" panose="020B0504030202020204" pitchFamily="34" charset="77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8376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1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189-459C-4A44-A50C-D677C70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C8C1-2C2D-0B43-BD02-97E8BF73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FBD5E-53A5-B341-9CA6-DDE2098EC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B22AE-3BAD-B640-A658-A336F8037D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574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8" y="-11575"/>
            <a:ext cx="11522142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11575"/>
            <a:ext cx="5687733" cy="68681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09358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918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8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3618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11B3F-B9A0-6AC7-558C-6C1A9B2DBA6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9EED0-E25F-798A-382C-D57E4822F17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rgbClr val="CA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13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2744E-B807-1C94-673B-E5115804A9BE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306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11B3F-B9A0-6AC7-558C-6C1A9B2DBA6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82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40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F745D4-6F76-2C3E-29FD-E8733367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86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5733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654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3130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594340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1046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10465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75096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3739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659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720406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17089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76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6858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086676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56380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08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44930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949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961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116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273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736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9716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3826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08512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43980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9145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273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460194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2926741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02403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065358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809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23334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832BA-4A3C-96D5-B12F-DD15BDE3E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45454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DCC4E9-9C20-FA1C-36C6-8E3658B20016}"/>
              </a:ext>
            </a:extLst>
          </p:cNvPr>
          <p:cNvGrpSpPr/>
          <p:nvPr userDrawn="1"/>
        </p:nvGrpSpPr>
        <p:grpSpPr>
          <a:xfrm>
            <a:off x="846890" y="1459696"/>
            <a:ext cx="4130308" cy="2667144"/>
            <a:chOff x="5990004" y="2310562"/>
            <a:chExt cx="2525772" cy="163101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EC1203F8-FD5A-D8C1-BB0A-D6C687C9696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 dirty="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Questions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178A4D-5999-3690-BCC0-179122CD3773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5053C0-DD11-7EA9-DB3A-33853653C716}"/>
                </a:ext>
              </a:extLst>
            </p:cNvPr>
            <p:cNvSpPr txBox="1"/>
            <p:nvPr/>
          </p:nvSpPr>
          <p:spPr>
            <a:xfrm>
              <a:off x="6899939" y="2378366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0" dirty="0">
                  <a:solidFill>
                    <a:srgbClr val="404047"/>
                  </a:solidFill>
                  <a:latin typeface="Helvetica Now Display XBold" panose="020B090403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3464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82668-24D7-231E-B1CF-5A6C7228585E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BCCF8-9169-287D-AC62-F9F5877964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45454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C39C2D-B59A-CDC4-E7EE-696C3B773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A69C02-41EE-6128-A3AB-95CD5BED2D3A}"/>
              </a:ext>
            </a:extLst>
          </p:cNvPr>
          <p:cNvGrpSpPr/>
          <p:nvPr userDrawn="1"/>
        </p:nvGrpSpPr>
        <p:grpSpPr>
          <a:xfrm>
            <a:off x="846890" y="1459695"/>
            <a:ext cx="4130308" cy="2667143"/>
            <a:chOff x="3503322" y="2114919"/>
            <a:chExt cx="4130308" cy="26671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AA5A7-2AB4-F3F3-2D68-BFC3AC53C755}"/>
                </a:ext>
              </a:extLst>
            </p:cNvPr>
            <p:cNvGrpSpPr/>
            <p:nvPr userDrawn="1"/>
          </p:nvGrpSpPr>
          <p:grpSpPr>
            <a:xfrm>
              <a:off x="3503322" y="2114919"/>
              <a:ext cx="4130308" cy="2667143"/>
              <a:chOff x="5990004" y="2310562"/>
              <a:chExt cx="2525772" cy="1631015"/>
            </a:xfrm>
          </p:grpSpPr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26679DB-EF0A-02FB-CDFF-EE88F29A6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0004" y="3593620"/>
                <a:ext cx="2525772" cy="347957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lang="en-US" sz="3600" b="1" i="0" kern="1200" dirty="0">
                    <a:solidFill>
                      <a:schemeClr val="tx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lvl1pPr>
              </a:lstStyle>
              <a:p>
                <a:pPr algn="ctr">
                  <a:lnSpc>
                    <a:spcPts val="3800"/>
                  </a:lnSpc>
                  <a:spcBef>
                    <a:spcPts val="0"/>
                  </a:spcBef>
                </a:pPr>
                <a:r>
                  <a:rPr lang="en-US" sz="5400" b="0" spc="-150" dirty="0">
                    <a:solidFill>
                      <a:schemeClr val="bg1"/>
                    </a:solidFill>
                    <a:latin typeface="Helvetica Now Display XBold" panose="020B0904030202020204" pitchFamily="34" charset="0"/>
                  </a:rPr>
                  <a:t>Thank You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0AADF68-9F04-3160-C701-150AB3F21721}"/>
                  </a:ext>
                </a:extLst>
              </p:cNvPr>
              <p:cNvSpPr/>
              <p:nvPr/>
            </p:nvSpPr>
            <p:spPr>
              <a:xfrm>
                <a:off x="6693671" y="2310562"/>
                <a:ext cx="1118439" cy="1118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5-Point Star 14">
              <a:extLst>
                <a:ext uri="{FF2B5EF4-FFF2-40B4-BE49-F238E27FC236}">
                  <a16:creationId xmlns:a16="http://schemas.microsoft.com/office/drawing/2014/main" id="{504E44E6-4305-21B3-CD9E-5B10065F4702}"/>
                </a:ext>
              </a:extLst>
            </p:cNvPr>
            <p:cNvSpPr/>
            <p:nvPr userDrawn="1"/>
          </p:nvSpPr>
          <p:spPr>
            <a:xfrm>
              <a:off x="5002457" y="2441855"/>
              <a:ext cx="1132037" cy="1132037"/>
            </a:xfrm>
            <a:prstGeom prst="star5">
              <a:avLst>
                <a:gd name="adj" fmla="val 26432"/>
                <a:gd name="hf" fmla="val 105146"/>
                <a:gd name="vf" fmla="val 110557"/>
              </a:avLst>
            </a:prstGeom>
            <a:solidFill>
              <a:srgbClr val="424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608702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911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92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4931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913848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8325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14300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24420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0635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1656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8206311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8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76569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45684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3114492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67500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041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1817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711776534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3180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109747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032995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05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98997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73873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983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8654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6738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75803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7587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40747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5674426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709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12966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38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34651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18457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75187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3662068247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6196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8697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04113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904921192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6715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731161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37975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59504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4692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457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93959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2320"/>
      </p:ext>
    </p:extLst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8519"/>
      </p:ext>
    </p:extLst>
  </p:cSld>
  <p:clrMapOvr>
    <a:masterClrMapping/>
  </p:clrMapOvr>
  <p:transition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47870"/>
      </p:ext>
    </p:extLst>
  </p:cSld>
  <p:clrMapOvr>
    <a:masterClrMapping/>
  </p:clrMapOvr>
  <p:transition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54352"/>
      </p:ext>
    </p:extLst>
  </p:cSld>
  <p:clrMapOvr>
    <a:masterClrMapping/>
  </p:clrMapOvr>
  <p:transition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106797"/>
      </p:ext>
    </p:extLst>
  </p:cSld>
  <p:clrMapOvr>
    <a:masterClrMapping/>
  </p:clrMapOvr>
  <p:transition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157105"/>
      </p:ext>
    </p:extLst>
  </p:cSld>
  <p:clrMapOvr>
    <a:masterClrMapping/>
  </p:clrMapOvr>
  <p:transition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283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4421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885841"/>
      </p:ext>
    </p:extLst>
  </p:cSld>
  <p:clrMapOvr>
    <a:masterClrMapping/>
  </p:clrMapOvr>
  <p:transition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38313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483864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1884525102"/>
      </p:ext>
    </p:extLst>
  </p:cSld>
  <p:clrMapOvr>
    <a:masterClrMapping/>
  </p:clrMapOvr>
  <p:transition spd="med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502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0747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3619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508571504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7099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598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5178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8079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808737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222081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696075008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64658" y="-1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9087604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704683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749037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1527273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3092238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89850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9726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162526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209473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66132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03114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286143375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8510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0078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: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7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9FBB2-C4EC-4245-8AF7-67D782F54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360" y="1131888"/>
            <a:ext cx="6609354" cy="1151084"/>
          </a:xfrm>
        </p:spPr>
        <p:txBody>
          <a:bodyPr/>
          <a:lstStyle>
            <a:lvl1pPr marL="285750" indent="-285750">
              <a:lnSpc>
                <a:spcPct val="9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►"/>
              <a:defRPr sz="2800">
                <a:solidFill>
                  <a:schemeClr val="bg1"/>
                </a:solidFill>
              </a:defRPr>
            </a:lvl1pPr>
            <a:lvl2pPr marL="573088" indent="-231775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2400">
                <a:solidFill>
                  <a:schemeClr val="bg1"/>
                </a:solidFill>
              </a:defRPr>
            </a:lvl2pPr>
            <a:lvl3pPr marL="744538" indent="-1714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212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9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130A-BA3B-AAA9-FBE6-C1F13870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1388-CD2F-545B-6EE3-B4096959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33CD-6496-E672-C912-6A51E883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8BC-DC3D-49AA-9008-D36FE391EED9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C9A0B-4781-EC3F-FB55-16E11F08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41EE-6513-7009-B101-394B5A22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5EBA-7A6B-45E9-8E5D-B1ECAB49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77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8299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5843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0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80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1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66701"/>
            <a:ext cx="11274552" cy="431315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n-US" dirty="0"/>
              <a:t>Slide topic goes here set in Arial Bold, 26 pt., MA Dark Blue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AC96-776F-524B-A3F6-1D4F85787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083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DF47AF3-C061-4A77-A2BA-59762CA36F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1" y="1183342"/>
            <a:ext cx="10931236" cy="246542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1800" b="1" i="0" u="none" strike="noStrike" kern="1200" cap="all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AC6EC29-738D-4A31-B5C6-D76FF4693BA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1821398" y="6600411"/>
            <a:ext cx="449940" cy="251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fld id="{5FCB0516-CE4C-8B41-AB22-708F959256C4}" type="slidenum">
              <a:rPr lang="en-US" altLang="en-US" noProof="0" smtClean="0"/>
              <a:pPr lvl="0"/>
              <a:t>‹#›</a:t>
            </a:fld>
            <a:endParaRPr lang="en-US" alt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E4ECFF-ED50-4C6E-A628-A9441601A6D6}"/>
              </a:ext>
            </a:extLst>
          </p:cNvPr>
          <p:cNvGrpSpPr/>
          <p:nvPr userDrawn="1"/>
        </p:nvGrpSpPr>
        <p:grpSpPr>
          <a:xfrm>
            <a:off x="11169395" y="5782866"/>
            <a:ext cx="1050391" cy="1076736"/>
            <a:chOff x="11169395" y="5782866"/>
            <a:chExt cx="1050391" cy="1076736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953433BF-183B-405D-BFF7-34C998A94611}"/>
                </a:ext>
              </a:extLst>
            </p:cNvPr>
            <p:cNvSpPr/>
            <p:nvPr/>
          </p:nvSpPr>
          <p:spPr>
            <a:xfrm>
              <a:off x="11594306" y="5782866"/>
              <a:ext cx="625480" cy="844153"/>
            </a:xfrm>
            <a:custGeom>
              <a:avLst/>
              <a:gdLst>
                <a:gd name="connsiteX0" fmla="*/ 0 w 242657"/>
                <a:gd name="connsiteY0" fmla="*/ 0 h 914400"/>
                <a:gd name="connsiteX1" fmla="*/ 242657 w 242657"/>
                <a:gd name="connsiteY1" fmla="*/ 0 h 914400"/>
                <a:gd name="connsiteX2" fmla="*/ 242657 w 242657"/>
                <a:gd name="connsiteY2" fmla="*/ 914400 h 914400"/>
                <a:gd name="connsiteX3" fmla="*/ 0 w 242657"/>
                <a:gd name="connsiteY3" fmla="*/ 914400 h 914400"/>
                <a:gd name="connsiteX4" fmla="*/ 0 w 242657"/>
                <a:gd name="connsiteY4" fmla="*/ 0 h 914400"/>
                <a:gd name="connsiteX0" fmla="*/ 0 w 254563"/>
                <a:gd name="connsiteY0" fmla="*/ 0 h 914400"/>
                <a:gd name="connsiteX1" fmla="*/ 242657 w 254563"/>
                <a:gd name="connsiteY1" fmla="*/ 0 h 914400"/>
                <a:gd name="connsiteX2" fmla="*/ 254563 w 254563"/>
                <a:gd name="connsiteY2" fmla="*/ 914400 h 914400"/>
                <a:gd name="connsiteX3" fmla="*/ 0 w 254563"/>
                <a:gd name="connsiteY3" fmla="*/ 914400 h 914400"/>
                <a:gd name="connsiteX4" fmla="*/ 0 w 254563"/>
                <a:gd name="connsiteY4" fmla="*/ 0 h 914400"/>
                <a:gd name="connsiteX0" fmla="*/ 0 w 626038"/>
                <a:gd name="connsiteY0" fmla="*/ 0 h 914400"/>
                <a:gd name="connsiteX1" fmla="*/ 626038 w 626038"/>
                <a:gd name="connsiteY1" fmla="*/ 409575 h 914400"/>
                <a:gd name="connsiteX2" fmla="*/ 254563 w 626038"/>
                <a:gd name="connsiteY2" fmla="*/ 914400 h 914400"/>
                <a:gd name="connsiteX3" fmla="*/ 0 w 626038"/>
                <a:gd name="connsiteY3" fmla="*/ 914400 h 914400"/>
                <a:gd name="connsiteX4" fmla="*/ 0 w 626038"/>
                <a:gd name="connsiteY4" fmla="*/ 0 h 914400"/>
                <a:gd name="connsiteX0" fmla="*/ 614362 w 626038"/>
                <a:gd name="connsiteY0" fmla="*/ 0 h 823912"/>
                <a:gd name="connsiteX1" fmla="*/ 626038 w 626038"/>
                <a:gd name="connsiteY1" fmla="*/ 319087 h 823912"/>
                <a:gd name="connsiteX2" fmla="*/ 254563 w 626038"/>
                <a:gd name="connsiteY2" fmla="*/ 823912 h 823912"/>
                <a:gd name="connsiteX3" fmla="*/ 0 w 626038"/>
                <a:gd name="connsiteY3" fmla="*/ 823912 h 823912"/>
                <a:gd name="connsiteX4" fmla="*/ 614362 w 626038"/>
                <a:gd name="connsiteY4" fmla="*/ 0 h 823912"/>
                <a:gd name="connsiteX0" fmla="*/ 614362 w 621275"/>
                <a:gd name="connsiteY0" fmla="*/ 0 h 823912"/>
                <a:gd name="connsiteX1" fmla="*/ 621275 w 621275"/>
                <a:gd name="connsiteY1" fmla="*/ 330993 h 823912"/>
                <a:gd name="connsiteX2" fmla="*/ 254563 w 621275"/>
                <a:gd name="connsiteY2" fmla="*/ 823912 h 823912"/>
                <a:gd name="connsiteX3" fmla="*/ 0 w 621275"/>
                <a:gd name="connsiteY3" fmla="*/ 823912 h 823912"/>
                <a:gd name="connsiteX4" fmla="*/ 614362 w 621275"/>
                <a:gd name="connsiteY4" fmla="*/ 0 h 823912"/>
                <a:gd name="connsiteX0" fmla="*/ 616744 w 621275"/>
                <a:gd name="connsiteY0" fmla="*/ 0 h 833437"/>
                <a:gd name="connsiteX1" fmla="*/ 621275 w 621275"/>
                <a:gd name="connsiteY1" fmla="*/ 340518 h 833437"/>
                <a:gd name="connsiteX2" fmla="*/ 254563 w 621275"/>
                <a:gd name="connsiteY2" fmla="*/ 833437 h 833437"/>
                <a:gd name="connsiteX3" fmla="*/ 0 w 621275"/>
                <a:gd name="connsiteY3" fmla="*/ 833437 h 833437"/>
                <a:gd name="connsiteX4" fmla="*/ 616744 w 621275"/>
                <a:gd name="connsiteY4" fmla="*/ 0 h 833437"/>
                <a:gd name="connsiteX0" fmla="*/ 616744 w 621275"/>
                <a:gd name="connsiteY0" fmla="*/ 0 h 833437"/>
                <a:gd name="connsiteX1" fmla="*/ 621275 w 621275"/>
                <a:gd name="connsiteY1" fmla="*/ 340518 h 833437"/>
                <a:gd name="connsiteX2" fmla="*/ 254563 w 621275"/>
                <a:gd name="connsiteY2" fmla="*/ 831056 h 833437"/>
                <a:gd name="connsiteX3" fmla="*/ 0 w 621275"/>
                <a:gd name="connsiteY3" fmla="*/ 833437 h 833437"/>
                <a:gd name="connsiteX4" fmla="*/ 616744 w 621275"/>
                <a:gd name="connsiteY4" fmla="*/ 0 h 833437"/>
                <a:gd name="connsiteX0" fmla="*/ 616744 w 621275"/>
                <a:gd name="connsiteY0" fmla="*/ 0 h 835818"/>
                <a:gd name="connsiteX1" fmla="*/ 621275 w 621275"/>
                <a:gd name="connsiteY1" fmla="*/ 340518 h 835818"/>
                <a:gd name="connsiteX2" fmla="*/ 254563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40518 h 835818"/>
                <a:gd name="connsiteX2" fmla="*/ 256944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18894"/>
                <a:gd name="connsiteY0" fmla="*/ 0 h 835818"/>
                <a:gd name="connsiteX1" fmla="*/ 618894 w 618894"/>
                <a:gd name="connsiteY1" fmla="*/ 347662 h 835818"/>
                <a:gd name="connsiteX2" fmla="*/ 256944 w 618894"/>
                <a:gd name="connsiteY2" fmla="*/ 831056 h 835818"/>
                <a:gd name="connsiteX3" fmla="*/ 0 w 618894"/>
                <a:gd name="connsiteY3" fmla="*/ 835818 h 835818"/>
                <a:gd name="connsiteX4" fmla="*/ 616744 w 618894"/>
                <a:gd name="connsiteY4" fmla="*/ 0 h 835818"/>
                <a:gd name="connsiteX0" fmla="*/ 616744 w 616775"/>
                <a:gd name="connsiteY0" fmla="*/ 0 h 835818"/>
                <a:gd name="connsiteX1" fmla="*/ 566506 w 616775"/>
                <a:gd name="connsiteY1" fmla="*/ 333375 h 835818"/>
                <a:gd name="connsiteX2" fmla="*/ 256944 w 616775"/>
                <a:gd name="connsiteY2" fmla="*/ 831056 h 835818"/>
                <a:gd name="connsiteX3" fmla="*/ 0 w 616775"/>
                <a:gd name="connsiteY3" fmla="*/ 835818 h 835818"/>
                <a:gd name="connsiteX4" fmla="*/ 616744 w 6167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33375 h 835818"/>
                <a:gd name="connsiteX2" fmla="*/ 256944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33375 h 835818"/>
                <a:gd name="connsiteX2" fmla="*/ 252182 w 621275"/>
                <a:gd name="connsiteY2" fmla="*/ 833437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510920 w 515451"/>
                <a:gd name="connsiteY0" fmla="*/ 0 h 833437"/>
                <a:gd name="connsiteX1" fmla="*/ 515451 w 515451"/>
                <a:gd name="connsiteY1" fmla="*/ 333375 h 833437"/>
                <a:gd name="connsiteX2" fmla="*/ 146358 w 515451"/>
                <a:gd name="connsiteY2" fmla="*/ 833437 h 833437"/>
                <a:gd name="connsiteX3" fmla="*/ 0 w 515451"/>
                <a:gd name="connsiteY3" fmla="*/ 782239 h 833437"/>
                <a:gd name="connsiteX4" fmla="*/ 510920 w 515451"/>
                <a:gd name="connsiteY4" fmla="*/ 0 h 833437"/>
                <a:gd name="connsiteX0" fmla="*/ 606170 w 610701"/>
                <a:gd name="connsiteY0" fmla="*/ 0 h 833437"/>
                <a:gd name="connsiteX1" fmla="*/ 610701 w 610701"/>
                <a:gd name="connsiteY1" fmla="*/ 333375 h 833437"/>
                <a:gd name="connsiteX2" fmla="*/ 241608 w 610701"/>
                <a:gd name="connsiteY2" fmla="*/ 833437 h 833437"/>
                <a:gd name="connsiteX3" fmla="*/ 0 w 610701"/>
                <a:gd name="connsiteY3" fmla="*/ 829865 h 833437"/>
                <a:gd name="connsiteX4" fmla="*/ 606170 w 610701"/>
                <a:gd name="connsiteY4" fmla="*/ 0 h 833437"/>
                <a:gd name="connsiteX0" fmla="*/ 465677 w 470208"/>
                <a:gd name="connsiteY0" fmla="*/ 0 h 833437"/>
                <a:gd name="connsiteX1" fmla="*/ 470208 w 470208"/>
                <a:gd name="connsiteY1" fmla="*/ 333375 h 833437"/>
                <a:gd name="connsiteX2" fmla="*/ 101115 w 470208"/>
                <a:gd name="connsiteY2" fmla="*/ 833437 h 833437"/>
                <a:gd name="connsiteX3" fmla="*/ 0 w 470208"/>
                <a:gd name="connsiteY3" fmla="*/ 736996 h 833437"/>
                <a:gd name="connsiteX4" fmla="*/ 465677 w 470208"/>
                <a:gd name="connsiteY4" fmla="*/ 0 h 833437"/>
                <a:gd name="connsiteX0" fmla="*/ 618078 w 622609"/>
                <a:gd name="connsiteY0" fmla="*/ 0 h 839390"/>
                <a:gd name="connsiteX1" fmla="*/ 622609 w 622609"/>
                <a:gd name="connsiteY1" fmla="*/ 333375 h 839390"/>
                <a:gd name="connsiteX2" fmla="*/ 253516 w 622609"/>
                <a:gd name="connsiteY2" fmla="*/ 833437 h 839390"/>
                <a:gd name="connsiteX3" fmla="*/ 0 w 622609"/>
                <a:gd name="connsiteY3" fmla="*/ 839390 h 839390"/>
                <a:gd name="connsiteX4" fmla="*/ 618078 w 622609"/>
                <a:gd name="connsiteY4" fmla="*/ 0 h 839390"/>
                <a:gd name="connsiteX0" fmla="*/ 625221 w 625480"/>
                <a:gd name="connsiteY0" fmla="*/ 0 h 844153"/>
                <a:gd name="connsiteX1" fmla="*/ 622609 w 625480"/>
                <a:gd name="connsiteY1" fmla="*/ 338138 h 844153"/>
                <a:gd name="connsiteX2" fmla="*/ 253516 w 625480"/>
                <a:gd name="connsiteY2" fmla="*/ 838200 h 844153"/>
                <a:gd name="connsiteX3" fmla="*/ 0 w 625480"/>
                <a:gd name="connsiteY3" fmla="*/ 844153 h 844153"/>
                <a:gd name="connsiteX4" fmla="*/ 625221 w 625480"/>
                <a:gd name="connsiteY4" fmla="*/ 0 h 84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480" h="844153">
                  <a:moveTo>
                    <a:pt x="625221" y="0"/>
                  </a:moveTo>
                  <a:cubicBezTo>
                    <a:pt x="626731" y="113506"/>
                    <a:pt x="621099" y="224632"/>
                    <a:pt x="622609" y="338138"/>
                  </a:cubicBezTo>
                  <a:lnTo>
                    <a:pt x="253516" y="838200"/>
                  </a:lnTo>
                  <a:lnTo>
                    <a:pt x="0" y="844153"/>
                  </a:lnTo>
                  <a:lnTo>
                    <a:pt x="625221" y="0"/>
                  </a:lnTo>
                  <a:close/>
                </a:path>
              </a:pathLst>
            </a:custGeom>
            <a:solidFill>
              <a:srgbClr val="E03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15B73B1B-1652-4F71-9652-B278E89724ED}"/>
                </a:ext>
              </a:extLst>
            </p:cNvPr>
            <p:cNvSpPr/>
            <p:nvPr/>
          </p:nvSpPr>
          <p:spPr>
            <a:xfrm>
              <a:off x="11169395" y="6622670"/>
              <a:ext cx="426245" cy="236932"/>
            </a:xfrm>
            <a:custGeom>
              <a:avLst/>
              <a:gdLst>
                <a:gd name="connsiteX0" fmla="*/ 0 w 257175"/>
                <a:gd name="connsiteY0" fmla="*/ 0 h 236933"/>
                <a:gd name="connsiteX1" fmla="*/ 257175 w 257175"/>
                <a:gd name="connsiteY1" fmla="*/ 0 h 236933"/>
                <a:gd name="connsiteX2" fmla="*/ 257175 w 257175"/>
                <a:gd name="connsiteY2" fmla="*/ 236933 h 236933"/>
                <a:gd name="connsiteX3" fmla="*/ 0 w 257175"/>
                <a:gd name="connsiteY3" fmla="*/ 236933 h 236933"/>
                <a:gd name="connsiteX4" fmla="*/ 0 w 257175"/>
                <a:gd name="connsiteY4" fmla="*/ 0 h 236933"/>
                <a:gd name="connsiteX0" fmla="*/ 0 w 414338"/>
                <a:gd name="connsiteY0" fmla="*/ 0 h 236933"/>
                <a:gd name="connsiteX1" fmla="*/ 414338 w 414338"/>
                <a:gd name="connsiteY1" fmla="*/ 7144 h 236933"/>
                <a:gd name="connsiteX2" fmla="*/ 257175 w 414338"/>
                <a:gd name="connsiteY2" fmla="*/ 236933 h 236933"/>
                <a:gd name="connsiteX3" fmla="*/ 0 w 414338"/>
                <a:gd name="connsiteY3" fmla="*/ 236933 h 236933"/>
                <a:gd name="connsiteX4" fmla="*/ 0 w 414338"/>
                <a:gd name="connsiteY4" fmla="*/ 0 h 236933"/>
                <a:gd name="connsiteX0" fmla="*/ 173832 w 414338"/>
                <a:gd name="connsiteY0" fmla="*/ 0 h 234552"/>
                <a:gd name="connsiteX1" fmla="*/ 414338 w 414338"/>
                <a:gd name="connsiteY1" fmla="*/ 4763 h 234552"/>
                <a:gd name="connsiteX2" fmla="*/ 257175 w 414338"/>
                <a:gd name="connsiteY2" fmla="*/ 234552 h 234552"/>
                <a:gd name="connsiteX3" fmla="*/ 0 w 414338"/>
                <a:gd name="connsiteY3" fmla="*/ 234552 h 234552"/>
                <a:gd name="connsiteX4" fmla="*/ 173832 w 414338"/>
                <a:gd name="connsiteY4" fmla="*/ 0 h 234552"/>
                <a:gd name="connsiteX0" fmla="*/ 176213 w 414338"/>
                <a:gd name="connsiteY0" fmla="*/ 23812 h 229789"/>
                <a:gd name="connsiteX1" fmla="*/ 414338 w 414338"/>
                <a:gd name="connsiteY1" fmla="*/ 0 h 229789"/>
                <a:gd name="connsiteX2" fmla="*/ 257175 w 414338"/>
                <a:gd name="connsiteY2" fmla="*/ 229789 h 229789"/>
                <a:gd name="connsiteX3" fmla="*/ 0 w 414338"/>
                <a:gd name="connsiteY3" fmla="*/ 229789 h 229789"/>
                <a:gd name="connsiteX4" fmla="*/ 176213 w 414338"/>
                <a:gd name="connsiteY4" fmla="*/ 23812 h 229789"/>
                <a:gd name="connsiteX0" fmla="*/ 176213 w 414338"/>
                <a:gd name="connsiteY0" fmla="*/ 0 h 229790"/>
                <a:gd name="connsiteX1" fmla="*/ 414338 w 414338"/>
                <a:gd name="connsiteY1" fmla="*/ 1 h 229790"/>
                <a:gd name="connsiteX2" fmla="*/ 257175 w 414338"/>
                <a:gd name="connsiteY2" fmla="*/ 229790 h 229790"/>
                <a:gd name="connsiteX3" fmla="*/ 0 w 414338"/>
                <a:gd name="connsiteY3" fmla="*/ 229790 h 229790"/>
                <a:gd name="connsiteX4" fmla="*/ 176213 w 414338"/>
                <a:gd name="connsiteY4" fmla="*/ 0 h 229790"/>
                <a:gd name="connsiteX0" fmla="*/ 176213 w 414338"/>
                <a:gd name="connsiteY0" fmla="*/ 0 h 232171"/>
                <a:gd name="connsiteX1" fmla="*/ 414338 w 414338"/>
                <a:gd name="connsiteY1" fmla="*/ 1 h 232171"/>
                <a:gd name="connsiteX2" fmla="*/ 235743 w 414338"/>
                <a:gd name="connsiteY2" fmla="*/ 232171 h 232171"/>
                <a:gd name="connsiteX3" fmla="*/ 0 w 414338"/>
                <a:gd name="connsiteY3" fmla="*/ 229790 h 232171"/>
                <a:gd name="connsiteX4" fmla="*/ 176213 w 414338"/>
                <a:gd name="connsiteY4" fmla="*/ 0 h 232171"/>
                <a:gd name="connsiteX0" fmla="*/ 176213 w 409575"/>
                <a:gd name="connsiteY0" fmla="*/ 0 h 232171"/>
                <a:gd name="connsiteX1" fmla="*/ 409575 w 409575"/>
                <a:gd name="connsiteY1" fmla="*/ 2382 h 232171"/>
                <a:gd name="connsiteX2" fmla="*/ 235743 w 409575"/>
                <a:gd name="connsiteY2" fmla="*/ 232171 h 232171"/>
                <a:gd name="connsiteX3" fmla="*/ 0 w 409575"/>
                <a:gd name="connsiteY3" fmla="*/ 229790 h 232171"/>
                <a:gd name="connsiteX4" fmla="*/ 176213 w 409575"/>
                <a:gd name="connsiteY4" fmla="*/ 0 h 232171"/>
                <a:gd name="connsiteX0" fmla="*/ 154782 w 409575"/>
                <a:gd name="connsiteY0" fmla="*/ 2381 h 229789"/>
                <a:gd name="connsiteX1" fmla="*/ 409575 w 409575"/>
                <a:gd name="connsiteY1" fmla="*/ 0 h 229789"/>
                <a:gd name="connsiteX2" fmla="*/ 235743 w 409575"/>
                <a:gd name="connsiteY2" fmla="*/ 229789 h 229789"/>
                <a:gd name="connsiteX3" fmla="*/ 0 w 409575"/>
                <a:gd name="connsiteY3" fmla="*/ 227408 h 229789"/>
                <a:gd name="connsiteX4" fmla="*/ 154782 w 409575"/>
                <a:gd name="connsiteY4" fmla="*/ 2381 h 229789"/>
                <a:gd name="connsiteX0" fmla="*/ 159545 w 414338"/>
                <a:gd name="connsiteY0" fmla="*/ 2381 h 229789"/>
                <a:gd name="connsiteX1" fmla="*/ 414338 w 414338"/>
                <a:gd name="connsiteY1" fmla="*/ 0 h 229789"/>
                <a:gd name="connsiteX2" fmla="*/ 240506 w 414338"/>
                <a:gd name="connsiteY2" fmla="*/ 229789 h 229789"/>
                <a:gd name="connsiteX3" fmla="*/ 0 w 414338"/>
                <a:gd name="connsiteY3" fmla="*/ 225027 h 229789"/>
                <a:gd name="connsiteX4" fmla="*/ 159545 w 414338"/>
                <a:gd name="connsiteY4" fmla="*/ 2381 h 229789"/>
                <a:gd name="connsiteX0" fmla="*/ 159545 w 407194"/>
                <a:gd name="connsiteY0" fmla="*/ 0 h 227408"/>
                <a:gd name="connsiteX1" fmla="*/ 407194 w 407194"/>
                <a:gd name="connsiteY1" fmla="*/ 0 h 227408"/>
                <a:gd name="connsiteX2" fmla="*/ 240506 w 407194"/>
                <a:gd name="connsiteY2" fmla="*/ 227408 h 227408"/>
                <a:gd name="connsiteX3" fmla="*/ 0 w 407194"/>
                <a:gd name="connsiteY3" fmla="*/ 222646 h 227408"/>
                <a:gd name="connsiteX4" fmla="*/ 159545 w 407194"/>
                <a:gd name="connsiteY4" fmla="*/ 0 h 227408"/>
                <a:gd name="connsiteX0" fmla="*/ 159545 w 407194"/>
                <a:gd name="connsiteY0" fmla="*/ 0 h 222646"/>
                <a:gd name="connsiteX1" fmla="*/ 407194 w 407194"/>
                <a:gd name="connsiteY1" fmla="*/ 0 h 222646"/>
                <a:gd name="connsiteX2" fmla="*/ 245269 w 407194"/>
                <a:gd name="connsiteY2" fmla="*/ 222645 h 222646"/>
                <a:gd name="connsiteX3" fmla="*/ 0 w 407194"/>
                <a:gd name="connsiteY3" fmla="*/ 222646 h 222646"/>
                <a:gd name="connsiteX4" fmla="*/ 159545 w 407194"/>
                <a:gd name="connsiteY4" fmla="*/ 0 h 222646"/>
                <a:gd name="connsiteX0" fmla="*/ 159545 w 407194"/>
                <a:gd name="connsiteY0" fmla="*/ 0 h 229789"/>
                <a:gd name="connsiteX1" fmla="*/ 407194 w 407194"/>
                <a:gd name="connsiteY1" fmla="*/ 0 h 229789"/>
                <a:gd name="connsiteX2" fmla="*/ 240506 w 407194"/>
                <a:gd name="connsiteY2" fmla="*/ 229789 h 229789"/>
                <a:gd name="connsiteX3" fmla="*/ 0 w 407194"/>
                <a:gd name="connsiteY3" fmla="*/ 222646 h 229789"/>
                <a:gd name="connsiteX4" fmla="*/ 159545 w 407194"/>
                <a:gd name="connsiteY4" fmla="*/ 0 h 229789"/>
                <a:gd name="connsiteX0" fmla="*/ 159545 w 388144"/>
                <a:gd name="connsiteY0" fmla="*/ 0 h 229789"/>
                <a:gd name="connsiteX1" fmla="*/ 388144 w 388144"/>
                <a:gd name="connsiteY1" fmla="*/ 19050 h 229789"/>
                <a:gd name="connsiteX2" fmla="*/ 240506 w 388144"/>
                <a:gd name="connsiteY2" fmla="*/ 229789 h 229789"/>
                <a:gd name="connsiteX3" fmla="*/ 0 w 388144"/>
                <a:gd name="connsiteY3" fmla="*/ 222646 h 229789"/>
                <a:gd name="connsiteX4" fmla="*/ 159545 w 388144"/>
                <a:gd name="connsiteY4" fmla="*/ 0 h 229789"/>
                <a:gd name="connsiteX0" fmla="*/ 159545 w 414338"/>
                <a:gd name="connsiteY0" fmla="*/ 4762 h 234551"/>
                <a:gd name="connsiteX1" fmla="*/ 414338 w 414338"/>
                <a:gd name="connsiteY1" fmla="*/ 0 h 234551"/>
                <a:gd name="connsiteX2" fmla="*/ 240506 w 414338"/>
                <a:gd name="connsiteY2" fmla="*/ 234551 h 234551"/>
                <a:gd name="connsiteX3" fmla="*/ 0 w 414338"/>
                <a:gd name="connsiteY3" fmla="*/ 227408 h 234551"/>
                <a:gd name="connsiteX4" fmla="*/ 159545 w 414338"/>
                <a:gd name="connsiteY4" fmla="*/ 4762 h 234551"/>
                <a:gd name="connsiteX0" fmla="*/ 161926 w 414338"/>
                <a:gd name="connsiteY0" fmla="*/ 4762 h 234551"/>
                <a:gd name="connsiteX1" fmla="*/ 414338 w 414338"/>
                <a:gd name="connsiteY1" fmla="*/ 0 h 234551"/>
                <a:gd name="connsiteX2" fmla="*/ 240506 w 414338"/>
                <a:gd name="connsiteY2" fmla="*/ 234551 h 234551"/>
                <a:gd name="connsiteX3" fmla="*/ 0 w 414338"/>
                <a:gd name="connsiteY3" fmla="*/ 227408 h 234551"/>
                <a:gd name="connsiteX4" fmla="*/ 161926 w 414338"/>
                <a:gd name="connsiteY4" fmla="*/ 4762 h 234551"/>
                <a:gd name="connsiteX0" fmla="*/ 171451 w 414338"/>
                <a:gd name="connsiteY0" fmla="*/ 0 h 236932"/>
                <a:gd name="connsiteX1" fmla="*/ 414338 w 414338"/>
                <a:gd name="connsiteY1" fmla="*/ 2381 h 236932"/>
                <a:gd name="connsiteX2" fmla="*/ 240506 w 414338"/>
                <a:gd name="connsiteY2" fmla="*/ 236932 h 236932"/>
                <a:gd name="connsiteX3" fmla="*/ 0 w 414338"/>
                <a:gd name="connsiteY3" fmla="*/ 229789 h 236932"/>
                <a:gd name="connsiteX4" fmla="*/ 171451 w 414338"/>
                <a:gd name="connsiteY4" fmla="*/ 0 h 236932"/>
                <a:gd name="connsiteX0" fmla="*/ 176214 w 419101"/>
                <a:gd name="connsiteY0" fmla="*/ 0 h 236932"/>
                <a:gd name="connsiteX1" fmla="*/ 419101 w 419101"/>
                <a:gd name="connsiteY1" fmla="*/ 2381 h 236932"/>
                <a:gd name="connsiteX2" fmla="*/ 245269 w 419101"/>
                <a:gd name="connsiteY2" fmla="*/ 236932 h 236932"/>
                <a:gd name="connsiteX3" fmla="*/ 0 w 419101"/>
                <a:gd name="connsiteY3" fmla="*/ 234552 h 236932"/>
                <a:gd name="connsiteX4" fmla="*/ 176214 w 419101"/>
                <a:gd name="connsiteY4" fmla="*/ 0 h 236932"/>
                <a:gd name="connsiteX0" fmla="*/ 176214 w 419101"/>
                <a:gd name="connsiteY0" fmla="*/ 0 h 236932"/>
                <a:gd name="connsiteX1" fmla="*/ 419101 w 419101"/>
                <a:gd name="connsiteY1" fmla="*/ 2381 h 236932"/>
                <a:gd name="connsiteX2" fmla="*/ 247651 w 419101"/>
                <a:gd name="connsiteY2" fmla="*/ 236932 h 236932"/>
                <a:gd name="connsiteX3" fmla="*/ 0 w 419101"/>
                <a:gd name="connsiteY3" fmla="*/ 234552 h 236932"/>
                <a:gd name="connsiteX4" fmla="*/ 176214 w 419101"/>
                <a:gd name="connsiteY4" fmla="*/ 0 h 236932"/>
                <a:gd name="connsiteX0" fmla="*/ 176214 w 426245"/>
                <a:gd name="connsiteY0" fmla="*/ 0 h 236932"/>
                <a:gd name="connsiteX1" fmla="*/ 426245 w 426245"/>
                <a:gd name="connsiteY1" fmla="*/ 0 h 236932"/>
                <a:gd name="connsiteX2" fmla="*/ 247651 w 426245"/>
                <a:gd name="connsiteY2" fmla="*/ 236932 h 236932"/>
                <a:gd name="connsiteX3" fmla="*/ 0 w 426245"/>
                <a:gd name="connsiteY3" fmla="*/ 234552 h 236932"/>
                <a:gd name="connsiteX4" fmla="*/ 176214 w 426245"/>
                <a:gd name="connsiteY4" fmla="*/ 0 h 2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245" h="236932">
                  <a:moveTo>
                    <a:pt x="176214" y="0"/>
                  </a:moveTo>
                  <a:lnTo>
                    <a:pt x="426245" y="0"/>
                  </a:lnTo>
                  <a:lnTo>
                    <a:pt x="247651" y="236932"/>
                  </a:lnTo>
                  <a:lnTo>
                    <a:pt x="0" y="234552"/>
                  </a:lnTo>
                  <a:lnTo>
                    <a:pt x="176214" y="0"/>
                  </a:lnTo>
                  <a:close/>
                </a:path>
              </a:pathLst>
            </a:custGeom>
            <a:solidFill>
              <a:srgbClr val="E03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" name="Footer Placeholder 4">
            <a:extLst>
              <a:ext uri="{FF2B5EF4-FFF2-40B4-BE49-F238E27FC236}">
                <a16:creationId xmlns:a16="http://schemas.microsoft.com/office/drawing/2014/main" id="{75B60EB9-69B9-4F36-B580-71D654CDB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63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/>
            </a:lvl1pPr>
          </a:lstStyle>
          <a:p>
            <a:r>
              <a:rPr lang="en-US" dirty="0"/>
              <a:t>© 2025 Manhattan Associates, Inc. Strictly confidential. Not for distribution.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1542F0-D459-4226-98F2-9F76B0241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05239"/>
            <a:ext cx="11274552" cy="5816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200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2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C303-9175-4451-8930-9BBCB515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AA376-654C-4B92-9F97-5C04EE2C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F687C-5A8B-4083-BD5A-39059F0D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22BBE9A4-D686-48A6-A4A5-2908C45020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078188-E87B-4B99-9844-97D6B50D307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0073" y="38608"/>
            <a:ext cx="10707624" cy="292608"/>
          </a:xfrm>
        </p:spPr>
        <p:txBody>
          <a:bodyPr anchor="b" anchorCtr="0">
            <a:normAutofit/>
          </a:bodyPr>
          <a:lstStyle>
            <a:lvl1pPr marL="0" indent="0">
              <a:buNone/>
              <a:defRPr lang="en-US" sz="1250" b="1" cap="all" spc="200" baseline="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100"/>
              </a:spcBef>
            </a:pPr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952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NLY SLIDE_NAVY 7 LEF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E2CA6C-BCC3-4BD2-9454-79B0B2DCFA4A}"/>
              </a:ext>
            </a:extLst>
          </p:cNvPr>
          <p:cNvGrpSpPr/>
          <p:nvPr userDrawn="1"/>
        </p:nvGrpSpPr>
        <p:grpSpPr>
          <a:xfrm>
            <a:off x="-11916" y="-6750"/>
            <a:ext cx="8607276" cy="6876179"/>
            <a:chOff x="-11916" y="-6750"/>
            <a:chExt cx="8607276" cy="68761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17FDAE-0D94-43BD-8F40-79885C35266C}"/>
                </a:ext>
              </a:extLst>
            </p:cNvPr>
            <p:cNvSpPr/>
            <p:nvPr userDrawn="1"/>
          </p:nvSpPr>
          <p:spPr>
            <a:xfrm flipH="1" flipV="1">
              <a:off x="-11916" y="-6750"/>
              <a:ext cx="8607276" cy="6876179"/>
            </a:xfrm>
            <a:custGeom>
              <a:avLst/>
              <a:gdLst>
                <a:gd name="connsiteX0" fmla="*/ 0 w 2492226"/>
                <a:gd name="connsiteY0" fmla="*/ 0 h 6864749"/>
                <a:gd name="connsiteX1" fmla="*/ 2492226 w 2492226"/>
                <a:gd name="connsiteY1" fmla="*/ 0 h 6864749"/>
                <a:gd name="connsiteX2" fmla="*/ 2492226 w 2492226"/>
                <a:gd name="connsiteY2" fmla="*/ 6864749 h 6864749"/>
                <a:gd name="connsiteX3" fmla="*/ 0 w 2492226"/>
                <a:gd name="connsiteY3" fmla="*/ 6864749 h 6864749"/>
                <a:gd name="connsiteX4" fmla="*/ 0 w 2492226"/>
                <a:gd name="connsiteY4" fmla="*/ 0 h 6864749"/>
                <a:gd name="connsiteX0" fmla="*/ 5360670 w 7852896"/>
                <a:gd name="connsiteY0" fmla="*/ 0 h 6864749"/>
                <a:gd name="connsiteX1" fmla="*/ 7852896 w 7852896"/>
                <a:gd name="connsiteY1" fmla="*/ 0 h 6864749"/>
                <a:gd name="connsiteX2" fmla="*/ 7852896 w 7852896"/>
                <a:gd name="connsiteY2" fmla="*/ 6864749 h 6864749"/>
                <a:gd name="connsiteX3" fmla="*/ 0 w 7852896"/>
                <a:gd name="connsiteY3" fmla="*/ 6853319 h 6864749"/>
                <a:gd name="connsiteX4" fmla="*/ 5360670 w 7852896"/>
                <a:gd name="connsiteY4" fmla="*/ 0 h 6864749"/>
                <a:gd name="connsiteX0" fmla="*/ 6115050 w 8607276"/>
                <a:gd name="connsiteY0" fmla="*/ 0 h 6864749"/>
                <a:gd name="connsiteX1" fmla="*/ 8607276 w 8607276"/>
                <a:gd name="connsiteY1" fmla="*/ 0 h 6864749"/>
                <a:gd name="connsiteX2" fmla="*/ 8607276 w 8607276"/>
                <a:gd name="connsiteY2" fmla="*/ 6864749 h 6864749"/>
                <a:gd name="connsiteX3" fmla="*/ 0 w 8607276"/>
                <a:gd name="connsiteY3" fmla="*/ 6853319 h 6864749"/>
                <a:gd name="connsiteX4" fmla="*/ 6115050 w 8607276"/>
                <a:gd name="connsiteY4" fmla="*/ 0 h 6864749"/>
                <a:gd name="connsiteX0" fmla="*/ 5349240 w 8607276"/>
                <a:gd name="connsiteY0" fmla="*/ 0 h 6876179"/>
                <a:gd name="connsiteX1" fmla="*/ 8607276 w 8607276"/>
                <a:gd name="connsiteY1" fmla="*/ 11430 h 6876179"/>
                <a:gd name="connsiteX2" fmla="*/ 8607276 w 8607276"/>
                <a:gd name="connsiteY2" fmla="*/ 6876179 h 6876179"/>
                <a:gd name="connsiteX3" fmla="*/ 0 w 8607276"/>
                <a:gd name="connsiteY3" fmla="*/ 6864749 h 6876179"/>
                <a:gd name="connsiteX4" fmla="*/ 5349240 w 8607276"/>
                <a:gd name="connsiteY4" fmla="*/ 0 h 687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7276" h="6876179">
                  <a:moveTo>
                    <a:pt x="5349240" y="0"/>
                  </a:moveTo>
                  <a:lnTo>
                    <a:pt x="8607276" y="11430"/>
                  </a:lnTo>
                  <a:lnTo>
                    <a:pt x="8607276" y="6876179"/>
                  </a:lnTo>
                  <a:lnTo>
                    <a:pt x="0" y="6864749"/>
                  </a:lnTo>
                  <a:lnTo>
                    <a:pt x="5349240" y="0"/>
                  </a:lnTo>
                  <a:close/>
                </a:path>
              </a:pathLst>
            </a:custGeom>
            <a:solidFill>
              <a:srgbClr val="071D4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B5B080-D943-4B1B-AF70-DDDDBE8F0AB5}"/>
                </a:ext>
              </a:extLst>
            </p:cNvPr>
            <p:cNvSpPr/>
            <p:nvPr userDrawn="1"/>
          </p:nvSpPr>
          <p:spPr>
            <a:xfrm>
              <a:off x="594360" y="0"/>
              <a:ext cx="7474553" cy="6867144"/>
            </a:xfrm>
            <a:custGeom>
              <a:avLst/>
              <a:gdLst>
                <a:gd name="connsiteX0" fmla="*/ 7013543 w 7013543"/>
                <a:gd name="connsiteY0" fmla="*/ 0 h 6890994"/>
                <a:gd name="connsiteX1" fmla="*/ 5354425 w 7013543"/>
                <a:gd name="connsiteY1" fmla="*/ 0 h 6890994"/>
                <a:gd name="connsiteX2" fmla="*/ 0 w 7013543"/>
                <a:gd name="connsiteY2" fmla="*/ 6890994 h 6890994"/>
                <a:gd name="connsiteX3" fmla="*/ 1687398 w 7013543"/>
                <a:gd name="connsiteY3" fmla="*/ 6890994 h 6890994"/>
                <a:gd name="connsiteX4" fmla="*/ 7013543 w 7013543"/>
                <a:gd name="connsiteY4" fmla="*/ 0 h 6890994"/>
                <a:gd name="connsiteX0" fmla="*/ 7013543 w 7013543"/>
                <a:gd name="connsiteY0" fmla="*/ 0 h 6890994"/>
                <a:gd name="connsiteX1" fmla="*/ 5332653 w 7013543"/>
                <a:gd name="connsiteY1" fmla="*/ 0 h 6890994"/>
                <a:gd name="connsiteX2" fmla="*/ 0 w 7013543"/>
                <a:gd name="connsiteY2" fmla="*/ 6890994 h 6890994"/>
                <a:gd name="connsiteX3" fmla="*/ 1687398 w 7013543"/>
                <a:gd name="connsiteY3" fmla="*/ 6890994 h 6890994"/>
                <a:gd name="connsiteX4" fmla="*/ 7013543 w 7013543"/>
                <a:gd name="connsiteY4" fmla="*/ 0 h 6890994"/>
                <a:gd name="connsiteX0" fmla="*/ 7013543 w 7013543"/>
                <a:gd name="connsiteY0" fmla="*/ 34409 h 6925403"/>
                <a:gd name="connsiteX1" fmla="*/ 4749723 w 7013543"/>
                <a:gd name="connsiteY1" fmla="*/ 0 h 6925403"/>
                <a:gd name="connsiteX2" fmla="*/ 0 w 7013543"/>
                <a:gd name="connsiteY2" fmla="*/ 6925403 h 6925403"/>
                <a:gd name="connsiteX3" fmla="*/ 1687398 w 7013543"/>
                <a:gd name="connsiteY3" fmla="*/ 6925403 h 6925403"/>
                <a:gd name="connsiteX4" fmla="*/ 7013543 w 7013543"/>
                <a:gd name="connsiteY4" fmla="*/ 34409 h 6925403"/>
                <a:gd name="connsiteX0" fmla="*/ 7459313 w 7459313"/>
                <a:gd name="connsiteY0" fmla="*/ 34409 h 6925403"/>
                <a:gd name="connsiteX1" fmla="*/ 5195493 w 7459313"/>
                <a:gd name="connsiteY1" fmla="*/ 0 h 6925403"/>
                <a:gd name="connsiteX2" fmla="*/ 0 w 7459313"/>
                <a:gd name="connsiteY2" fmla="*/ 6925403 h 6925403"/>
                <a:gd name="connsiteX3" fmla="*/ 2133168 w 7459313"/>
                <a:gd name="connsiteY3" fmla="*/ 6925403 h 6925403"/>
                <a:gd name="connsiteX4" fmla="*/ 7459313 w 7459313"/>
                <a:gd name="connsiteY4" fmla="*/ 34409 h 6925403"/>
                <a:gd name="connsiteX0" fmla="*/ 7474553 w 7474553"/>
                <a:gd name="connsiteY0" fmla="*/ 3671 h 6925403"/>
                <a:gd name="connsiteX1" fmla="*/ 5195493 w 7474553"/>
                <a:gd name="connsiteY1" fmla="*/ 0 h 6925403"/>
                <a:gd name="connsiteX2" fmla="*/ 0 w 7474553"/>
                <a:gd name="connsiteY2" fmla="*/ 6925403 h 6925403"/>
                <a:gd name="connsiteX3" fmla="*/ 2133168 w 7474553"/>
                <a:gd name="connsiteY3" fmla="*/ 6925403 h 6925403"/>
                <a:gd name="connsiteX4" fmla="*/ 7474553 w 7474553"/>
                <a:gd name="connsiteY4" fmla="*/ 3671 h 6925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4553" h="6925403">
                  <a:moveTo>
                    <a:pt x="7474553" y="3671"/>
                  </a:moveTo>
                  <a:lnTo>
                    <a:pt x="5195493" y="0"/>
                  </a:lnTo>
                  <a:lnTo>
                    <a:pt x="0" y="6925403"/>
                  </a:lnTo>
                  <a:lnTo>
                    <a:pt x="2133168" y="6925403"/>
                  </a:lnTo>
                  <a:lnTo>
                    <a:pt x="7474553" y="3671"/>
                  </a:lnTo>
                  <a:close/>
                </a:path>
              </a:pathLst>
            </a:custGeom>
            <a:solidFill>
              <a:srgbClr val="071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00A22A7-57C2-8F47-8F51-DCCCCE8BD3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806" y="437111"/>
            <a:ext cx="7116482" cy="166397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defRPr sz="4800" b="1" i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19088" indent="0">
              <a:spcBef>
                <a:spcPts val="0"/>
              </a:spcBef>
              <a:spcAft>
                <a:spcPts val="1100"/>
              </a:spcAft>
              <a:buNone/>
              <a:defRPr sz="2600"/>
            </a:lvl2pPr>
            <a:lvl3pPr marL="547688" indent="0">
              <a:spcBef>
                <a:spcPts val="0"/>
              </a:spcBef>
              <a:spcAft>
                <a:spcPts val="1100"/>
              </a:spcAft>
              <a:buNone/>
              <a:defRPr sz="2300"/>
            </a:lvl3pPr>
            <a:lvl4pPr marL="776288" indent="0">
              <a:spcBef>
                <a:spcPts val="0"/>
              </a:spcBef>
              <a:spcAft>
                <a:spcPts val="1100"/>
              </a:spcAft>
              <a:buNone/>
              <a:defRPr sz="2000"/>
            </a:lvl4pPr>
            <a:lvl5pPr marL="949325" indent="0">
              <a:spcBef>
                <a:spcPts val="0"/>
              </a:spcBef>
              <a:spcAft>
                <a:spcPts val="1100"/>
              </a:spcAft>
              <a:buNone/>
              <a:defRPr sz="1800"/>
            </a:lvl5pPr>
            <a:lvl6pPr>
              <a:spcAft>
                <a:spcPts val="1100"/>
              </a:spcAft>
              <a:defRPr baseline="0"/>
            </a:lvl6pPr>
            <a:lvl7pPr>
              <a:spcAft>
                <a:spcPts val="1100"/>
              </a:spcAft>
              <a:defRPr/>
            </a:lvl7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64706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0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3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0246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NTENT SLIDE: TITLE SUBTITLE TEX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© 2025 Manhattan Associates, Inc. Strictly confidential. Not for distribution.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89B9A-D8D4-E447-8E7E-3C4F88C4A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620" y="6282230"/>
            <a:ext cx="1598599" cy="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952512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700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51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9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38"/>
      </p:ext>
    </p:extLst>
  </p:cSld>
  <p:clrMapOvr>
    <a:masterClrMapping/>
  </p:clrMapOvr>
  <p:transition spd="med"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: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© 2019 Manhattan Associates, Inc. Strictly confidential. Not for distribution.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9FBB2-C4EC-4245-8AF7-67D782F54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359" y="1131888"/>
            <a:ext cx="6609354" cy="1151084"/>
          </a:xfrm>
        </p:spPr>
        <p:txBody>
          <a:bodyPr/>
          <a:lstStyle>
            <a:lvl1pPr marL="285750" indent="-285750">
              <a:lnSpc>
                <a:spcPct val="9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►"/>
              <a:defRPr sz="2800">
                <a:solidFill>
                  <a:schemeClr val="bg1"/>
                </a:solidFill>
              </a:defRPr>
            </a:lvl1pPr>
            <a:lvl2pPr marL="573088" indent="-231775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2400">
                <a:solidFill>
                  <a:schemeClr val="bg1"/>
                </a:solidFill>
              </a:defRPr>
            </a:lvl2pPr>
            <a:lvl3pPr marL="744538" indent="-1714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38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© 2019 Manhattan Associates, Inc. Strictly confidential. Not for distribution.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 baseline="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 dirty="0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26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99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0094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81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70984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8969738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41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322369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8444822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002"/>
      </p:ext>
    </p:extLst>
  </p:cSld>
  <p:clrMapOvr>
    <a:masterClrMapping/>
  </p:clrMapOvr>
  <p:hf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62778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9979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6B9D3-40DE-C305-6194-2765CB36B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694531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458310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857C09-219D-4063-8B54-78B083FF59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5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42176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45B9A-6BEE-D7D2-48E7-F981CE6C87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56C8C-F713-7FE5-D0D7-A9FC5387E724}"/>
              </a:ext>
            </a:extLst>
          </p:cNvPr>
          <p:cNvSpPr/>
          <p:nvPr userDrawn="1"/>
        </p:nvSpPr>
        <p:spPr>
          <a:xfrm>
            <a:off x="0" y="7885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1214799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978578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691772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60973734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E1C141-722F-95BF-7F96-8738084C9273}"/>
              </a:ext>
            </a:extLst>
          </p:cNvPr>
          <p:cNvCxnSpPr>
            <a:cxnSpLocks/>
          </p:cNvCxnSpPr>
          <p:nvPr userDrawn="1"/>
        </p:nvCxnSpPr>
        <p:spPr>
          <a:xfrm>
            <a:off x="976276" y="566235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6574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2165131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78CF9C-A7DC-38C3-D57A-F271E46A8034}"/>
              </a:ext>
            </a:extLst>
          </p:cNvPr>
          <p:cNvSpPr txBox="1">
            <a:spLocks/>
          </p:cNvSpPr>
          <p:nvPr userDrawn="1"/>
        </p:nvSpPr>
        <p:spPr>
          <a:xfrm>
            <a:off x="3011219" y="612710"/>
            <a:ext cx="3063756" cy="36083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(CONTINUED</a:t>
            </a:r>
            <a:r>
              <a:rPr lang="en-US" sz="24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98C127-1E9C-5C64-E32E-E9F9137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0927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329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550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" y="3429000"/>
            <a:ext cx="5767684" cy="34468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D50D4-053A-BA73-181D-C5D6621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BD2836-0B8F-D30D-0836-2DA2571C5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2463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3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1482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8E62-BDDE-3AB8-B47D-BF3B022E771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1521" y="3419381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8433FD-8C08-1670-C852-B21D5D8AFF8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6070" y="3439068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389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9770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815551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26876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198" y="4201458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25A72F-9BF6-FADA-8209-1B07BBC6859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36475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23FD9D-E021-4071-1A5B-F99B186AA1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6474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05A384-E71D-098E-45EE-4844C956CAB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838208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20E2D40-E661-CF85-C6BD-E6AD8018EA0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838207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27882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6427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1" y="2005439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86557" y="1991304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64967" y="1992863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3736961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40170-DA1C-129E-3434-EE257B1DCF2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18500" y="1998010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00EBC4-A080-3421-E317-381A456D8AD1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37012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4A04B4-EF82-1570-1AD4-F98719BD9B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37012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E03FEEA-5D0A-D8F3-AF03-60C2CBB479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589511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6D624D-2D7B-80B0-05C5-CB6B2E32A9A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89511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6EF657C-5CB8-B5ED-FC5E-5B2591ADD958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8427032" y="4370279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CBEA69-48A1-0338-1603-72D93CA95D5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427032" y="3750813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6432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2"/>
            <a:ext cx="3431561" cy="22806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"/>
            <a:ext cx="3430420" cy="228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92B2CD-CB80-6A77-8046-BB5029AFC07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4270" y="2284317"/>
            <a:ext cx="3431561" cy="2280623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DC1674-7F1F-4DB5-B950-E0EBDCA7E38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63850" y="2284318"/>
            <a:ext cx="3430420" cy="2280622"/>
          </a:xfrm>
          <a:prstGeom prst="rect">
            <a:avLst/>
          </a:prstGeom>
          <a:solidFill>
            <a:srgbClr val="A6A6A6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ACC4B7-8A62-C296-D9CB-F2D752A1AC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094270" y="4571160"/>
            <a:ext cx="3431561" cy="2286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7E9A4E3-C4FB-83E4-7E37-10E4D75169E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63850" y="4571160"/>
            <a:ext cx="3430420" cy="2286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8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317538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B7186B0-8574-6FB0-8590-FEB9846D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28061C-F4B8-15D6-AEB0-DEF206AB8D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98072" y="2168531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B2BD149-A5D6-8B21-F68F-732001051D3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96144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4D99A58-0339-02A9-824D-F0E4706E6D3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889234" y="2168531"/>
            <a:ext cx="2320031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F2BAE0-8083-F307-5F8A-33D98E12EE8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15160" y="2168531"/>
            <a:ext cx="232003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8EB6D6A-5D22-7710-0B26-1BD724A1917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43" y="4155547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69FD837-2AE5-EC2D-A7E2-E91E15A8854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301315" y="4155547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792997-9D78-4EFE-B76F-DB021E29FE0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594406" y="4155547"/>
            <a:ext cx="2268714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A9527C-B78A-48EC-BDFA-2616C44C0FF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883339" y="4155547"/>
            <a:ext cx="233182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C56D34B-5250-6A51-75AC-66B20EF06427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21055" y="4155547"/>
            <a:ext cx="2314135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55044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8F333-D4E5-3DB7-6C40-BDA7DE38D67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52578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3283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93085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0E580-5E63-C054-3D9E-F1EDA4EA5195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01A17-2EB8-9F99-7770-E3350FC60FE5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3931ED-F412-5115-5EB8-779D98D33F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6545" y="2317871"/>
            <a:ext cx="4882501" cy="4053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AEFF4-2F15-68DB-5AEF-34CE10FBD455}"/>
              </a:ext>
            </a:extLst>
          </p:cNvPr>
          <p:cNvSpPr/>
          <p:nvPr userDrawn="1"/>
        </p:nvSpPr>
        <p:spPr>
          <a:xfrm>
            <a:off x="0" y="0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4599562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48EB1F-DA8C-C833-32B5-4FE9DDBA8D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8"/>
            <a:ext cx="4756551" cy="353645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B9C7F40-7D4E-41D3-E4AC-3E1263D8B5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60656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2"/>
            <a:ext cx="11537862" cy="2529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7855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7855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4B64-BAE6-0EA1-3209-13E568098F46}"/>
              </a:ext>
            </a:extLst>
          </p:cNvPr>
          <p:cNvSpPr/>
          <p:nvPr userDrawn="1"/>
        </p:nvSpPr>
        <p:spPr>
          <a:xfrm>
            <a:off x="-14211" y="0"/>
            <a:ext cx="5780326" cy="25297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B3B016E-A94A-0DA3-DE90-2E9FBED24989}"/>
              </a:ext>
            </a:extLst>
          </p:cNvPr>
          <p:cNvSpPr txBox="1">
            <a:spLocks/>
          </p:cNvSpPr>
          <p:nvPr userDrawn="1"/>
        </p:nvSpPr>
        <p:spPr>
          <a:xfrm>
            <a:off x="814138" y="1725282"/>
            <a:ext cx="4577011" cy="5061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55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37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4500E-1229-EA6D-B40C-B381DAD8619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2239" y="887232"/>
            <a:ext cx="10515600" cy="439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7F1490-66AC-AAFA-34CF-1F17141F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7D0C15-B364-D062-9FA9-31873E9383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7A3AB46-FF74-E9B3-AB5F-1F5BAA41101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199" y="173784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31E68A-C3B7-AF28-9BE1-86B3498A79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173784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681288-2D5D-0A5E-7481-A834646141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0" y="4762501"/>
            <a:ext cx="11537862" cy="2095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3871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38125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918973-6B6B-7787-BC38-E81F355C91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2785597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F7E1C05-951D-B6BC-37E5-1AD7FCFA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291787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E26E9CB-910D-D4A5-7E32-28C67975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32251" y="2785598"/>
            <a:ext cx="4756551" cy="468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0C4CA75-8420-13B7-95FC-C6279A5C8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2251" y="3265661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D69F2E1-5A3E-EB28-3FFB-3ADDC3BB5C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14139" y="1677631"/>
            <a:ext cx="4367462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1914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A5B15A-7233-8F4E-EFC2-082715E63291}"/>
              </a:ext>
            </a:extLst>
          </p:cNvPr>
          <p:cNvSpPr/>
          <p:nvPr userDrawn="1"/>
        </p:nvSpPr>
        <p:spPr>
          <a:xfrm>
            <a:off x="0" y="0"/>
            <a:ext cx="11534503" cy="6858000"/>
          </a:xfrm>
          <a:prstGeom prst="rect">
            <a:avLst/>
          </a:prstGeom>
          <a:solidFill>
            <a:srgbClr val="07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85646"/>
            <a:ext cx="11534503" cy="511144"/>
          </a:xfrm>
          <a:prstGeom prst="rect">
            <a:avLst/>
          </a:prstGeom>
        </p:spPr>
        <p:txBody>
          <a:bodyPr anchor="t"/>
          <a:lstStyle>
            <a:lvl1pPr algn="ctr">
              <a:defRPr sz="36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294672479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B1696-25F7-E1FE-AAED-BAC495018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8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402C62-A8EA-CB0D-17EE-A3F5C074BAB0}"/>
              </a:ext>
            </a:extLst>
          </p:cNvPr>
          <p:cNvGrpSpPr/>
          <p:nvPr userDrawn="1"/>
        </p:nvGrpSpPr>
        <p:grpSpPr>
          <a:xfrm>
            <a:off x="3503322" y="2192451"/>
            <a:ext cx="4130308" cy="2684861"/>
            <a:chOff x="5990004" y="2299727"/>
            <a:chExt cx="2525772" cy="1641850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518754AF-ED5F-FB86-77A1-DA5030E99C2E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Questions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1F74BD-B04B-35B6-F891-38B1419313B9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16222F-39B9-03B9-348B-453CFAC96C50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41999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B1696-25F7-E1FE-AAED-BAC495018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8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402C62-A8EA-CB0D-17EE-A3F5C074BAB0}"/>
              </a:ext>
            </a:extLst>
          </p:cNvPr>
          <p:cNvGrpSpPr/>
          <p:nvPr userDrawn="1"/>
        </p:nvGrpSpPr>
        <p:grpSpPr>
          <a:xfrm>
            <a:off x="3503322" y="2210169"/>
            <a:ext cx="4130308" cy="2667143"/>
            <a:chOff x="5990004" y="2310562"/>
            <a:chExt cx="2525772" cy="163101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518754AF-ED5F-FB86-77A1-DA5030E99C2E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Thank You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1F74BD-B04B-35B6-F891-38B1419313B9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5-Point Star 14">
            <a:extLst>
              <a:ext uri="{FF2B5EF4-FFF2-40B4-BE49-F238E27FC236}">
                <a16:creationId xmlns:a16="http://schemas.microsoft.com/office/drawing/2014/main" id="{E00D0738-86B2-657A-15C8-74D26D901584}"/>
              </a:ext>
            </a:extLst>
          </p:cNvPr>
          <p:cNvSpPr/>
          <p:nvPr userDrawn="1"/>
        </p:nvSpPr>
        <p:spPr>
          <a:xfrm>
            <a:off x="4983407" y="25561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15">
            <a:extLst>
              <a:ext uri="{FF2B5EF4-FFF2-40B4-BE49-F238E27FC236}">
                <a16:creationId xmlns:a16="http://schemas.microsoft.com/office/drawing/2014/main" id="{80207018-D2A9-6B96-ADB5-4B486C8D71EE}"/>
              </a:ext>
            </a:extLst>
          </p:cNvPr>
          <p:cNvSpPr/>
          <p:nvPr userDrawn="1"/>
        </p:nvSpPr>
        <p:spPr>
          <a:xfrm>
            <a:off x="4001836" y="30114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15">
            <a:extLst>
              <a:ext uri="{FF2B5EF4-FFF2-40B4-BE49-F238E27FC236}">
                <a16:creationId xmlns:a16="http://schemas.microsoft.com/office/drawing/2014/main" id="{6FC7D47C-8DC8-BDD2-5CC9-77CA2C45620A}"/>
              </a:ext>
            </a:extLst>
          </p:cNvPr>
          <p:cNvSpPr/>
          <p:nvPr userDrawn="1"/>
        </p:nvSpPr>
        <p:spPr>
          <a:xfrm>
            <a:off x="6675205" y="30114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5">
            <a:extLst>
              <a:ext uri="{FF2B5EF4-FFF2-40B4-BE49-F238E27FC236}">
                <a16:creationId xmlns:a16="http://schemas.microsoft.com/office/drawing/2014/main" id="{8C951C07-B683-F74D-D244-653AB52B41AC}"/>
              </a:ext>
            </a:extLst>
          </p:cNvPr>
          <p:cNvSpPr/>
          <p:nvPr userDrawn="1"/>
        </p:nvSpPr>
        <p:spPr>
          <a:xfrm>
            <a:off x="7247156" y="30024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5">
            <a:extLst>
              <a:ext uri="{FF2B5EF4-FFF2-40B4-BE49-F238E27FC236}">
                <a16:creationId xmlns:a16="http://schemas.microsoft.com/office/drawing/2014/main" id="{EFDCD5A1-3CA1-A909-F57C-7C2BB1ADCB86}"/>
              </a:ext>
            </a:extLst>
          </p:cNvPr>
          <p:cNvSpPr/>
          <p:nvPr userDrawn="1"/>
        </p:nvSpPr>
        <p:spPr>
          <a:xfrm>
            <a:off x="3460718" y="30024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7121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274789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53550"/>
            <a:ext cx="10604255" cy="508130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17876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761910"/>
            <a:ext cx="952512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6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900890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4001025-E79E-314A-A0B5-C528A0D74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67801" y="65041"/>
            <a:ext cx="993569" cy="8310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471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A96977-FD34-2B43-A267-35DA60F03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D7C7A-F29E-8A40-935F-208FB4FC55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98222"/>
            <a:ext cx="10515600" cy="50454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626355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A96977-FD34-2B43-A267-35DA60F03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D7C7A-F29E-8A40-935F-208FB4FC55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98222"/>
            <a:ext cx="5212644" cy="50454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77F962-47AA-A247-B282-59F8C37FC9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6350" y="1298223"/>
            <a:ext cx="4997450" cy="50454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606097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727243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D467-FEBC-1342-A568-56E68C309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75292"/>
            <a:ext cx="10515600" cy="50911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33732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 with Text and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D467-FEBC-1342-A568-56E68C309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275292"/>
            <a:ext cx="5167489" cy="50911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FBCAAF-388D-6C4A-A080-89058107C4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4356" y="1275292"/>
            <a:ext cx="5009444" cy="50911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54798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85E7-1F95-8E4F-8ADD-BBDEC701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3BE3E343-0800-3B46-8B94-8937F2DE0BA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82683" y="1288902"/>
            <a:ext cx="4544760" cy="4868829"/>
          </a:xfrm>
        </p:spPr>
        <p:txBody>
          <a:bodyPr anchor="t">
            <a:noAutofit/>
          </a:bodyPr>
          <a:lstStyle>
            <a:lvl1pPr>
              <a:defRPr/>
            </a:lvl1pPr>
            <a:lvl4pPr>
              <a:defRPr/>
            </a:lvl4pPr>
          </a:lstStyle>
          <a:p>
            <a:pPr lvl="0"/>
            <a:r>
              <a:rPr lang="en-US" dirty="0"/>
              <a:t>Title – Level 1</a:t>
            </a:r>
          </a:p>
          <a:p>
            <a:pPr lvl="3"/>
            <a:r>
              <a:rPr lang="en-US" dirty="0"/>
              <a:t>Bullet Point – Level 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endParaRPr lang="en-US" dirty="0"/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0"/>
            <a:r>
              <a:rPr lang="en-US" dirty="0"/>
              <a:t>Secondary Title – Level 1</a:t>
            </a:r>
          </a:p>
          <a:p>
            <a:pPr lvl="3"/>
            <a:r>
              <a:rPr lang="en-US" dirty="0"/>
              <a:t>Bullet Point – Level 4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6BD204A-63F3-124E-9E8B-00D774B1B5C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402576"/>
            <a:ext cx="5719714" cy="5455424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01388B-B690-9D44-8AB5-B76B09D6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8A913B5-F50C-F544-89FE-C99E688C3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495611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BCEFA-6BAF-C24F-8DB6-858518357EB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171892" y="5832253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7712317-954F-8E43-AB81-6BB99251C4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22908" y="194055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0DE7E40-C675-9246-ABFE-1328E85C28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22908" y="260775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BFFF658-0EFA-4E42-9256-35F13F164DC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22908" y="327494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4DCCB7C1-9DF2-7F46-AAC3-47992DA24B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22908" y="394214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CA43A02-DAE3-244D-9FE3-398618FE2B8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22908" y="460933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D54C1B3-4169-BD43-8EC5-94D4DADD399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622908" y="527653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3884BBD-6995-0047-BE91-CF146A16CC0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622908" y="5943731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A080-65BC-C341-848F-EDEC5A31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5D33087-07CB-A04A-B9EA-49F76A67D5F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172324" y="1289050"/>
            <a:ext cx="4495367" cy="53975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B1B390-8369-6742-AD81-B67929B36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1C26F5C3-EF64-704B-B40A-F767D9BF942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402576"/>
            <a:ext cx="5719714" cy="5455424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BAC5838E-591F-004C-8D51-201DF709C3AB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171892" y="5169089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B0D01065-02C1-C443-8A19-4BB70CFAEA98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7171458" y="4505922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058D68D-B453-1E46-8509-C5F9FD143BF7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171457" y="3842755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5BB4F7A-0F3D-0B4F-B629-29938C9B440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7171457" y="3179588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9CEAA598-844D-3843-B827-8625F14BEBA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171457" y="2516421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4A2E1F19-9F27-3B41-8098-4F94B9503EF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7171457" y="1853254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4A93A0A-8D70-D94A-B026-7A6E222C2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978586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EF1225-5D67-8246-BC36-AE8A036EF4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5117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9FDF051-5FFA-1F42-A271-7A1B8E1CA8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552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0032E732-3E52-664C-A74F-4BA41224E99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93892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07B4D6-BEC2-864C-90A5-FE1CA11C2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3 Features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4EC08B40-4E8E-B84E-B568-D87A844313D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0735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96257E-D19F-044C-BCD9-81524970E40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50344" y="4481064"/>
            <a:ext cx="3424237" cy="195738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D3715030-9D1B-3446-B98B-A413351CF8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26437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73EACA53-F12B-5149-8C75-78BE8D6D9F4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26046" y="4481064"/>
            <a:ext cx="3424237" cy="1957387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0DF1ABC8-0FA6-C042-AB1C-49B2AC00B9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69194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21B54B42-F726-4149-9962-2BB95200CA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68803" y="4481064"/>
            <a:ext cx="3424237" cy="1957387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B83A70-32D7-1743-B3E0-3C9EE952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E59BF46-4CB0-8649-BAA8-07001CA46E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948459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D29A30-14F8-B240-9129-000BA08849D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97451" y="2071818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8707B21-A2A4-0E40-A1C6-C625E05452E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7451" y="4399913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65E4864-8C71-6B4A-B7F5-4C98A448818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5214" y="2051514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6B6D93C8-EBDA-A644-BAD0-0B20EDFEFD6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05213" y="4399913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4EECBB-96AD-D34A-97EE-350813068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4 Features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248B82F-CD8F-5742-AC21-37F59544DB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2403" y="2606736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D1EF09D4-B8F7-6D4B-8D20-4F32CD979D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022836" y="2066987"/>
            <a:ext cx="4017332" cy="518456"/>
          </a:xfrm>
        </p:spPr>
        <p:txBody>
          <a:bodyPr anchor="b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705C53-9D8A-4E43-BD93-547EE470F7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06725" y="4937782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D762E7D3-5A38-DA4E-B199-C62D572BC8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07158" y="4398033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1D91681-37E8-2F4A-9DE3-A92044B4DF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0600" y="2588281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E8DF7E7-B451-2A46-A1B3-1FA4F412EB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31033" y="2048532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0B2BE45C-EB2C-334E-AAB3-60C87E7DB1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14922" y="4919327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AF02DAAE-8EB5-AE46-B552-C4C0BBFD0C0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15355" y="4379578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E76BF6-BDD4-334D-8A86-1EDACF76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B715638A-2D9A-6844-BA6F-9F3450C5C1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9817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4331871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D29A30-14F8-B240-9129-000BA08849D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7543" y="1422400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5A71A010-7B23-9147-A3BF-F93EE54F752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06286" y="1422400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">
            <a:extLst>
              <a:ext uri="{FF2B5EF4-FFF2-40B4-BE49-F238E27FC236}">
                <a16:creationId xmlns:a16="http://schemas.microsoft.com/office/drawing/2014/main" id="{6DD499CD-C3EE-DA47-AC63-1F4F8D86954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65746" y="1417846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22AC6D27-9F71-3747-B904-3899A383210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584017" y="4050225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084B3742-D750-554C-90D3-242A2A39CE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74275" y="4054141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AA17AE-6DEC-434E-9B48-16518F69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5 Features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A034B1F-D862-3F4B-B5D6-06BEC162C7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68073" y="3207972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C141C252-8B39-D641-A896-64E06AF809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7719" y="2989497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D5CB1211-D09C-C449-97A8-C51E8E99E3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16816" y="3207972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282CFD00-7A51-EE4A-8F26-4F56FBFC76D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76462" y="2989497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9F45021-FFE4-0D49-995A-7DE70B4745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76276" y="3201117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00D24D7C-6A7A-1A4B-AB71-F4D3433C638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35922" y="2982642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9250567D-D0AC-8148-8004-F5882C2510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4547" y="5825764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1330EA0C-8F2D-C644-B788-FB215C837B1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954193" y="5607289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03BF75B-9ED9-DC4F-B657-29564951E5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84805" y="5825764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5A9CEDF-F68C-5342-9878-2D0AC495B8B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644451" y="5607289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84B474-449C-CD44-909C-E5422419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  <a:noFill/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B3F8927-9C7B-6540-8222-F3B23CD959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85173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58FC957-4E2C-8041-85D0-2EF1FF89B7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8168" y="2576594"/>
            <a:ext cx="2591039" cy="1456841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875" y="5946125"/>
            <a:ext cx="10515600" cy="584086"/>
          </a:xfrm>
        </p:spPr>
        <p:txBody>
          <a:bodyPr/>
          <a:lstStyle/>
          <a:p>
            <a:r>
              <a:rPr lang="en-US" dirty="0"/>
              <a:t>Cover Option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1D80E-535C-6C4E-84F9-ADD1E6AB93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7357" y="2714311"/>
            <a:ext cx="3071654" cy="1181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270118-BFAC-D448-8C5D-F43BF90C2219}"/>
              </a:ext>
            </a:extLst>
          </p:cNvPr>
          <p:cNvCxnSpPr/>
          <p:nvPr userDrawn="1"/>
        </p:nvCxnSpPr>
        <p:spPr>
          <a:xfrm>
            <a:off x="6188590" y="2363492"/>
            <a:ext cx="0" cy="1883044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E6D02E-6EE9-6780-B1AF-F537251AD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5344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3551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2022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5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4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-3711" y="0"/>
            <a:ext cx="1154887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5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-3710" y="0"/>
            <a:ext cx="1154887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36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rgbClr val="535353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7689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98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820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6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4676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0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4676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8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564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3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6877" y="-3438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6877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243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343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37574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0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9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258047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-1007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68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38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205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300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187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259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627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171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638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2675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835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655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4525" y="6443438"/>
            <a:ext cx="4114800" cy="174931"/>
          </a:xfrm>
        </p:spPr>
        <p:txBody>
          <a:bodyPr/>
          <a:lstStyle/>
          <a:p>
            <a:r>
              <a:rPr lang="en-US" dirty="0"/>
              <a:t>© 2018 Manhattan Associates, Inc. Strictly confidential. Not for distribution.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AC96-776F-524B-A3F6-1D4F857873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66700"/>
            <a:ext cx="11274552" cy="431315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n-US" dirty="0"/>
              <a:t>Slide topic goes here set in Arial Bold, 26 pt., MA Dark Blue</a:t>
            </a:r>
          </a:p>
        </p:txBody>
      </p:sp>
    </p:spTree>
    <p:extLst>
      <p:ext uri="{BB962C8B-B14F-4D97-AF65-F5344CB8AC3E}">
        <p14:creationId xmlns:p14="http://schemas.microsoft.com/office/powerpoint/2010/main" val="19178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726984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726983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318778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315536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47405"/>
      </p:ext>
    </p:extLst>
  </p:cSld>
  <p:clrMapOvr>
    <a:masterClrMapping/>
  </p:clrMapOvr>
  <p:transition spd="med"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921552"/>
      </p:ext>
    </p:extLst>
  </p:cSld>
  <p:clrMapOvr>
    <a:masterClrMapping/>
  </p:clrMapOvr>
  <p:transition spd="med"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4212978547"/>
      </p:ext>
    </p:extLst>
  </p:cSld>
  <p:clrMapOvr>
    <a:masterClrMapping/>
  </p:clrMapOvr>
  <p:transition spd="med"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DF0C-D126-114B-873A-D40D5881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1F14-7981-A849-8A59-7A871A70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376D-0067-A143-8793-8B544A51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FF7-25ED-A748-86E6-398EAF41717F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0251-718C-AB46-9101-8A12DEEF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174A-E7FE-0C4B-B5E9-748BEBE1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F28C-C299-5B48-9646-6EF5BF7B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5458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5422"/>
      </p:ext>
    </p:extLst>
  </p:cSld>
  <p:clrMapOvr>
    <a:masterClrMapping/>
  </p:clrMapOvr>
  <p:transition spd="med"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195029E-943A-0236-FAB4-515060E03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666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 rising over a planet&#10;&#10;AI-generated content may be incorrect.">
            <a:extLst>
              <a:ext uri="{FF2B5EF4-FFF2-40B4-BE49-F238E27FC236}">
                <a16:creationId xmlns:a16="http://schemas.microsoft.com/office/drawing/2014/main" id="{18B9E480-ADE9-50CE-5F21-3BC3F40C0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F5BFA9A-A2B6-0C49-272A-02C329EE3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1067" y="444231"/>
            <a:ext cx="4506604" cy="1189242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D4711C78-E36E-3678-66C0-7A8E353AE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270" y="2559047"/>
            <a:ext cx="9420385" cy="16866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889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782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694531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458310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242447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81443546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45B9A-6BEE-D7D2-48E7-F981CE6C87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56C8C-F713-7FE5-D0D7-A9FC5387E724}"/>
              </a:ext>
            </a:extLst>
          </p:cNvPr>
          <p:cNvSpPr/>
          <p:nvPr userDrawn="1"/>
        </p:nvSpPr>
        <p:spPr>
          <a:xfrm>
            <a:off x="0" y="7885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1214799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978578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691772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50663793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54949-5EFF-899C-ADBE-7B4047A1F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657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2165131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78CF9C-A7DC-38C3-D57A-F271E46A8034}"/>
              </a:ext>
            </a:extLst>
          </p:cNvPr>
          <p:cNvSpPr txBox="1">
            <a:spLocks/>
          </p:cNvSpPr>
          <p:nvPr userDrawn="1"/>
        </p:nvSpPr>
        <p:spPr>
          <a:xfrm>
            <a:off x="3011219" y="612710"/>
            <a:ext cx="3063756" cy="36083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(CONTINUED</a:t>
            </a:r>
            <a:r>
              <a:rPr lang="en-US" sz="24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6B8A-E29E-C5BC-72FC-6D32C0DD1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307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14C350-164F-F717-DDD0-B526B0AD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716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970B50-D53C-7E8F-A148-0539E421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7743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" y="3429000"/>
            <a:ext cx="5767684" cy="34468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D50D4-053A-BA73-181D-C5D6621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BD2836-0B8F-D30D-0836-2DA2571C5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822BBFE-2FFA-0057-BC7E-5C5ED90DD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2680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3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1482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8E62-BDDE-3AB8-B47D-BF3B022E771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1521" y="3419381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8433FD-8C08-1670-C852-B21D5D8AFF8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6070" y="3439068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ECF223-FC36-55CD-2D97-B80F9C8B5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5059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9770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815551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26876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198" y="4201458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25A72F-9BF6-FADA-8209-1B07BBC6859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36475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23FD9D-E021-4071-1A5B-F99B186AA1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6474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05A384-E71D-098E-45EE-4844C956CAB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838208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20E2D40-E661-CF85-C6BD-E6AD8018EA0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838207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2652EC-2808-0463-F6AD-978D12D2C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277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6427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1" y="2005439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86557" y="1991304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64967" y="1992863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3736961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40170-DA1C-129E-3434-EE257B1DCF2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18500" y="1998010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00EBC4-A080-3421-E317-381A456D8AD1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37012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4A04B4-EF82-1570-1AD4-F98719BD9B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37012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E03FEEA-5D0A-D8F3-AF03-60C2CBB479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589511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6D624D-2D7B-80B0-05C5-CB6B2E32A9A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89511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6EF657C-5CB8-B5ED-FC5E-5B2591ADD958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8427032" y="4370279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CBEA69-48A1-0338-1603-72D93CA95D5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427032" y="3750813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AF3539B-5AE5-ACC3-3765-2E0594C99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98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12833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2"/>
            <a:ext cx="3431561" cy="22806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"/>
            <a:ext cx="3430420" cy="228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92B2CD-CB80-6A77-8046-BB5029AFC07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4270" y="2284317"/>
            <a:ext cx="3431561" cy="2280623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DC1674-7F1F-4DB5-B950-E0EBDCA7E38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63850" y="2284318"/>
            <a:ext cx="3430420" cy="2280622"/>
          </a:xfrm>
          <a:prstGeom prst="rect">
            <a:avLst/>
          </a:prstGeom>
          <a:solidFill>
            <a:srgbClr val="A6A6A6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ACC4B7-8A62-C296-D9CB-F2D752A1AC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094270" y="4571160"/>
            <a:ext cx="3431561" cy="2286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7E9A4E3-C4FB-83E4-7E37-10E4D75169E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63850" y="4571160"/>
            <a:ext cx="3430420" cy="2286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13E360-D048-EBEA-64F2-DB1B4393F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80989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B7186B0-8574-6FB0-8590-FEB9846D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28061C-F4B8-15D6-AEB0-DEF206AB8D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98072" y="2168531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B2BD149-A5D6-8B21-F68F-732001051D3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96144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4D99A58-0339-02A9-824D-F0E4706E6D3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889234" y="2168531"/>
            <a:ext cx="2320031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F2BAE0-8083-F307-5F8A-33D98E12EE8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15160" y="2168531"/>
            <a:ext cx="232003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8EB6D6A-5D22-7710-0B26-1BD724A1917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43" y="4155547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69FD837-2AE5-EC2D-A7E2-E91E15A8854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301315" y="4155547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792997-9D78-4EFE-B76F-DB021E29FE0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594406" y="4155547"/>
            <a:ext cx="2268714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A9527C-B78A-48EC-BDFA-2616C44C0FF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883339" y="4155547"/>
            <a:ext cx="233182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C56D34B-5250-6A51-75AC-66B20EF06427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21055" y="4155547"/>
            <a:ext cx="2314135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81C420-A80D-A055-C891-A24016999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270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8F333-D4E5-3DB7-6C40-BDA7DE38D67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52578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3283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D1BE1B6-A339-EA29-8445-888331874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3514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0E580-5E63-C054-3D9E-F1EDA4EA5195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01A17-2EB8-9F99-7770-E3350FC60FE5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3931ED-F412-5115-5EB8-779D98D33F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6545" y="2317871"/>
            <a:ext cx="4882501" cy="4053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AEFF4-2F15-68DB-5AEF-34CE10FBD455}"/>
              </a:ext>
            </a:extLst>
          </p:cNvPr>
          <p:cNvSpPr/>
          <p:nvPr userDrawn="1"/>
        </p:nvSpPr>
        <p:spPr>
          <a:xfrm>
            <a:off x="0" y="0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4599562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48EB1F-DA8C-C833-32B5-4FE9DDBA8D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8"/>
            <a:ext cx="4756551" cy="353645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B9C7F40-7D4E-41D3-E4AC-3E1263D8B5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268DD8-8A6C-5B1F-3DF1-417DFCE17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1612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2"/>
            <a:ext cx="11537862" cy="2529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7855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7855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4B64-BAE6-0EA1-3209-13E568098F46}"/>
              </a:ext>
            </a:extLst>
          </p:cNvPr>
          <p:cNvSpPr/>
          <p:nvPr userDrawn="1"/>
        </p:nvSpPr>
        <p:spPr>
          <a:xfrm>
            <a:off x="-14211" y="0"/>
            <a:ext cx="5780326" cy="25297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B3B016E-A94A-0DA3-DE90-2E9FBED24989}"/>
              </a:ext>
            </a:extLst>
          </p:cNvPr>
          <p:cNvSpPr txBox="1">
            <a:spLocks/>
          </p:cNvSpPr>
          <p:nvPr userDrawn="1"/>
        </p:nvSpPr>
        <p:spPr>
          <a:xfrm>
            <a:off x="814138" y="1725282"/>
            <a:ext cx="4577011" cy="5061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subtitle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0832719-B02B-C949-D4E7-F41DA314C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9302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37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4500E-1229-EA6D-B40C-B381DAD8619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2239" y="887232"/>
            <a:ext cx="10515600" cy="439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7F1490-66AC-AAFA-34CF-1F17141F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7D0C15-B364-D062-9FA9-31873E9383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7A3AB46-FF74-E9B3-AB5F-1F5BAA41101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199" y="173784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31E68A-C3B7-AF28-9BE1-86B3498A79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173784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681288-2D5D-0A5E-7481-A834646141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0" y="4762501"/>
            <a:ext cx="11537862" cy="2095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81C3BEA-B3A3-E867-422C-BECBD058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67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38125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918973-6B6B-7787-BC38-E81F355C91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2785597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F7E1C05-951D-B6BC-37E5-1AD7FCFA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291787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E26E9CB-910D-D4A5-7E32-28C67975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32251" y="2785598"/>
            <a:ext cx="4756551" cy="468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0C4CA75-8420-13B7-95FC-C6279A5C8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2251" y="3265661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D69F2E1-5A3E-EB28-3FFB-3ADDC3BB5C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14139" y="1677631"/>
            <a:ext cx="4367462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13476D-EBA8-39AE-DE95-02BA03DE02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0169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ub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29D90EE-3466-A7FE-107B-E2E97DFC7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39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90"/>
            <a:ext cx="10448260" cy="4168009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rgbClr val="000000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3788-EDCA-CF12-DFB4-6C209759F3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1027" y="726707"/>
            <a:ext cx="3563773" cy="9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750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B2E8C-C7EC-C84D-BB9A-50FA90DE27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3DA93-FCCF-2A18-28FE-1E8BA3286C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32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259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7A8CA-53BB-A355-4B9C-0FB46E80EE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FAA872-999C-1ECF-F33A-BFDD65636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1742FC4-BDD1-6886-F976-8C852DF0DB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32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8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46454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4AB49-D4B2-54CE-7452-10F3E681C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FA604-7E10-B4B5-E80A-D7F4F371A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29" cy="9387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20A72E-AFAA-CE87-E2EA-7AC7F6E68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415648892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E03EA-5A36-1A34-9195-131A50679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20B931-4FD4-B3D3-80E2-EF1A94C51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EF2761E-8703-B64E-4AD5-3E93F1E2B6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29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7755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4EC60-6A68-3DE7-10C4-8042FDBD8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D71A5B-B55C-B095-0A61-EABCE7410B3C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7787697"/>
              </p:ext>
            </p:extLst>
          </p:nvPr>
        </p:nvGraphicFramePr>
        <p:xfrm>
          <a:off x="-6175093" y="5848090"/>
          <a:ext cx="2423160" cy="95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94280" imgH="1261800" progId="">
                  <p:embed/>
                </p:oleObj>
              </mc:Choice>
              <mc:Fallback>
                <p:oleObj r:id="rId3" imgW="3194280" imgH="1261800" progId="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D71A5B-B55C-B095-0A61-EABCE7410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75093" y="5848090"/>
                        <a:ext cx="2423160" cy="95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EAC741-0B05-3B97-CE1C-E74ABC50668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84184040"/>
              </p:ext>
            </p:extLst>
          </p:nvPr>
        </p:nvGraphicFramePr>
        <p:xfrm>
          <a:off x="660095" y="5468966"/>
          <a:ext cx="1918982" cy="75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94280" imgH="1261800" progId="">
                  <p:embed/>
                </p:oleObj>
              </mc:Choice>
              <mc:Fallback>
                <p:oleObj r:id="rId3" imgW="3194280" imgH="1261800" progId="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AEAC741-0B05-3B97-CE1C-E74ABC5066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095" y="5468966"/>
                        <a:ext cx="1918982" cy="758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2542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1755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86264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FD02BAE-0BC1-BE86-11FE-883BA5B8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551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94FCAA7-B70D-AEF1-0AB9-31203DCA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084037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7712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EDACC9-89D6-ACE6-16F6-A9D5C11C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94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BCD097-3001-E8BE-7F45-DFAE029E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827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8517117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116922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35584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47727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80849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94523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89549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681614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09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04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93412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68159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20381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50C8543-564A-259E-54B5-F594B3B7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855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DDB239-5C6D-9963-2EC4-44C88C27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449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BA87E7-6CB9-A6E2-69FC-8BB54C94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36399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BE1847-818C-4E86-C2B1-7DFE82C4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68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093650-85CE-D913-3214-EAD8CADA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1234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D7B4BE-0553-4C72-B82E-74FDC5F1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3214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534D3B-119B-0000-34AA-293EEFA0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F745D4-6F76-2C3E-29FD-E8733367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12E91-34A8-610C-FB69-67FC05BEA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43715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1E0F62-B79F-E7E3-44C9-7A3B6F74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3445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8CC217-A8FB-6B64-E5B1-7E918E70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0879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C0BED3B-6F54-EC84-C0D5-55E6161F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0992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B4F040-E9DF-C6E4-F24F-C2C02F76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482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B6C871-240E-F94B-B354-91BED74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0159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D649D9-B4C4-AD8A-5684-78CA4051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860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D60226-1B8B-FA28-C201-B6991FEC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9207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0190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BE2B57-5BCB-8CB7-1B30-89940715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46019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FE8CDD1-6CE6-B0D3-6D36-69669BD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7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AFB8955-0D01-AD11-7FFF-4B8E70AA85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89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72514"/>
      </p:ext>
    </p:extLst>
  </p:cSld>
  <p:clrMapOvr>
    <a:masterClrMapping/>
  </p:clrMapOvr>
  <p:transition spd="med"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1155510066"/>
      </p:ext>
    </p:extLst>
  </p:cSld>
  <p:clrMapOvr>
    <a:masterClrMapping/>
  </p:clrMapOvr>
  <p:transition spd="med"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1173"/>
      </p:ext>
    </p:extLst>
  </p:cSld>
  <p:clrMapOvr>
    <a:masterClrMapping/>
  </p:clrMapOvr>
  <p:transition spd="med"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-4876"/>
            <a:ext cx="11544188" cy="685800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 dirty="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032544"/>
      </p:ext>
    </p:extLst>
  </p:cSld>
  <p:clrMapOvr>
    <a:masterClrMapping/>
  </p:clrMapOvr>
  <p:transition spd="med"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 dirty="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068993"/>
      </p:ext>
    </p:extLst>
  </p:cSld>
  <p:clrMapOvr>
    <a:masterClrMapping/>
  </p:clrMapOvr>
  <p:transition spd="med"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783365"/>
      </p:ext>
    </p:extLst>
  </p:cSld>
  <p:clrMapOvr>
    <a:masterClrMapping/>
  </p:clrMapOvr>
  <p:transition spd="med"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1105949"/>
      </p:ext>
    </p:extLst>
  </p:cSld>
  <p:clrMapOvr>
    <a:masterClrMapping/>
  </p:clrMapOvr>
  <p:transition spd="med"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806887760"/>
      </p:ext>
    </p:extLst>
  </p:cSld>
  <p:clrMapOvr>
    <a:masterClrMapping/>
  </p:clrMapOvr>
  <p:transition spd="med"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64658" y="-1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8257673"/>
      </p:ext>
    </p:extLst>
  </p:cSld>
  <p:clrMapOvr>
    <a:masterClrMapping/>
  </p:clrMapOvr>
  <p:transition spd="med"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58083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9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26212"/>
      </p:ext>
    </p:extLst>
  </p:cSld>
  <p:clrMapOvr>
    <a:masterClrMapping/>
  </p:clrMapOvr>
  <p:transition spd="med"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4549818"/>
      </p:ext>
    </p:extLst>
  </p:cSld>
  <p:clrMapOvr>
    <a:masterClrMapping/>
  </p:clrMapOvr>
  <p:transition spd="med"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178684"/>
      </p:ext>
    </p:extLst>
  </p:cSld>
  <p:clrMapOvr>
    <a:masterClrMapping/>
  </p:clrMapOvr>
  <p:transition spd="med"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136825"/>
      </p:ext>
    </p:extLst>
  </p:cSld>
  <p:clrMapOvr>
    <a:masterClrMapping/>
  </p:clrMapOvr>
  <p:transition spd="med">
    <p:fad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46013"/>
      </p:ext>
    </p:extLst>
  </p:cSld>
  <p:clrMapOvr>
    <a:masterClrMapping/>
  </p:clrMapOvr>
  <p:transition spd="med"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079640"/>
      </p:ext>
    </p:extLst>
  </p:cSld>
  <p:clrMapOvr>
    <a:masterClrMapping/>
  </p:clrMapOvr>
  <p:transition spd="med"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930025"/>
      </p:ext>
    </p:extLst>
  </p:cSld>
  <p:clrMapOvr>
    <a:masterClrMapping/>
  </p:clrMapOvr>
  <p:transition spd="med"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370058"/>
      </p:ext>
    </p:extLst>
  </p:cSld>
  <p:clrMapOvr>
    <a:masterClrMapping/>
  </p:clrMapOvr>
  <p:transition spd="med"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8478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2024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 dirty="0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3557722676"/>
      </p:ext>
    </p:extLst>
  </p:cSld>
  <p:clrMapOvr>
    <a:masterClrMapping/>
  </p:clrMapOvr>
  <p:transition spd="med">
    <p:fad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 dirty="0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6498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96032"/>
      </p:ext>
    </p:extLst>
  </p:cSld>
  <p:clrMapOvr>
    <a:masterClrMapping/>
  </p:clrMapOvr>
  <p:transition spd="med"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9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© 2024 Manhattan Associates, Inc. Strictly confidential. Not for distribution.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 baseline="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952512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60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99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1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58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00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2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867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8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0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7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6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07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1353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8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55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52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685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7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880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790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40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426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026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900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819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653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545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19040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424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659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AFB8955-0D01-AD11-7FFF-4B8E70AA85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4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1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27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952512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274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7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6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77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544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63425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1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4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2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5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52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9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24406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4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51330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2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9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13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933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101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615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984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16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750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33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90.xml"/><Relationship Id="rId18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80.xml"/><Relationship Id="rId21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17" Type="http://schemas.openxmlformats.org/officeDocument/2006/relationships/slideLayout" Target="../slideLayouts/slideLayout294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79.xml"/><Relationship Id="rId16" Type="http://schemas.openxmlformats.org/officeDocument/2006/relationships/slideLayout" Target="../slideLayouts/slideLayout293.xml"/><Relationship Id="rId20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82.xml"/><Relationship Id="rId15" Type="http://schemas.openxmlformats.org/officeDocument/2006/relationships/slideLayout" Target="../slideLayouts/slideLayout292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287.xml"/><Relationship Id="rId19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91.xml"/><Relationship Id="rId22" Type="http://schemas.openxmlformats.org/officeDocument/2006/relationships/slideLayout" Target="../slideLayouts/slideLayout2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image" Target="../media/image25.svg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image" Target="../media/image24.png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image" Target="../media/image4.svg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26" Type="http://schemas.openxmlformats.org/officeDocument/2006/relationships/theme" Target="../theme/theme13.xml"/><Relationship Id="rId3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25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20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52.xml"/><Relationship Id="rId15" Type="http://schemas.openxmlformats.org/officeDocument/2006/relationships/slideLayout" Target="../slideLayouts/slideLayout362.xml"/><Relationship Id="rId23" Type="http://schemas.openxmlformats.org/officeDocument/2006/relationships/slideLayout" Target="../slideLayouts/slideLayout370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57.xml"/><Relationship Id="rId19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4" Type="http://schemas.openxmlformats.org/officeDocument/2006/relationships/slideLayout" Target="../slideLayouts/slideLayout361.xml"/><Relationship Id="rId22" Type="http://schemas.openxmlformats.org/officeDocument/2006/relationships/slideLayout" Target="../slideLayouts/slideLayout369.xml"/><Relationship Id="rId27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5.xml"/><Relationship Id="rId18" Type="http://schemas.openxmlformats.org/officeDocument/2006/relationships/slideLayout" Target="../slideLayouts/slideLayout390.xml"/><Relationship Id="rId26" Type="http://schemas.openxmlformats.org/officeDocument/2006/relationships/slideLayout" Target="../slideLayouts/slideLayout398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393.xml"/><Relationship Id="rId34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17" Type="http://schemas.openxmlformats.org/officeDocument/2006/relationships/slideLayout" Target="../slideLayouts/slideLayout389.xml"/><Relationship Id="rId25" Type="http://schemas.openxmlformats.org/officeDocument/2006/relationships/slideLayout" Target="../slideLayouts/slideLayout397.xml"/><Relationship Id="rId33" Type="http://schemas.openxmlformats.org/officeDocument/2006/relationships/slideLayout" Target="../slideLayouts/slideLayout405.xml"/><Relationship Id="rId38" Type="http://schemas.openxmlformats.org/officeDocument/2006/relationships/theme" Target="../theme/theme14.xml"/><Relationship Id="rId2" Type="http://schemas.openxmlformats.org/officeDocument/2006/relationships/slideLayout" Target="../slideLayouts/slideLayout374.xml"/><Relationship Id="rId16" Type="http://schemas.openxmlformats.org/officeDocument/2006/relationships/slideLayout" Target="../slideLayouts/slideLayout388.xml"/><Relationship Id="rId20" Type="http://schemas.openxmlformats.org/officeDocument/2006/relationships/slideLayout" Target="../slideLayouts/slideLayout392.xml"/><Relationship Id="rId29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24" Type="http://schemas.openxmlformats.org/officeDocument/2006/relationships/slideLayout" Target="../slideLayouts/slideLayout396.xml"/><Relationship Id="rId32" Type="http://schemas.openxmlformats.org/officeDocument/2006/relationships/slideLayout" Target="../slideLayouts/slideLayout404.xml"/><Relationship Id="rId37" Type="http://schemas.openxmlformats.org/officeDocument/2006/relationships/slideLayout" Target="../slideLayouts/slideLayout409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377.xml"/><Relationship Id="rId15" Type="http://schemas.openxmlformats.org/officeDocument/2006/relationships/slideLayout" Target="../slideLayouts/slideLayout387.xml"/><Relationship Id="rId23" Type="http://schemas.openxmlformats.org/officeDocument/2006/relationships/slideLayout" Target="../slideLayouts/slideLayout395.xml"/><Relationship Id="rId28" Type="http://schemas.openxmlformats.org/officeDocument/2006/relationships/slideLayout" Target="../slideLayouts/slideLayout400.xml"/><Relationship Id="rId36" Type="http://schemas.openxmlformats.org/officeDocument/2006/relationships/slideLayout" Target="../slideLayouts/slideLayout408.xml"/><Relationship Id="rId10" Type="http://schemas.openxmlformats.org/officeDocument/2006/relationships/slideLayout" Target="../slideLayouts/slideLayout382.xml"/><Relationship Id="rId19" Type="http://schemas.openxmlformats.org/officeDocument/2006/relationships/slideLayout" Target="../slideLayouts/slideLayout391.xml"/><Relationship Id="rId31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Relationship Id="rId14" Type="http://schemas.openxmlformats.org/officeDocument/2006/relationships/slideLayout" Target="../slideLayouts/slideLayout386.xml"/><Relationship Id="rId22" Type="http://schemas.openxmlformats.org/officeDocument/2006/relationships/slideLayout" Target="../slideLayouts/slideLayout394.xml"/><Relationship Id="rId27" Type="http://schemas.openxmlformats.org/officeDocument/2006/relationships/slideLayout" Target="../slideLayouts/slideLayout399.xml"/><Relationship Id="rId30" Type="http://schemas.openxmlformats.org/officeDocument/2006/relationships/slideLayout" Target="../slideLayouts/slideLayout402.xml"/><Relationship Id="rId35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22.xml"/><Relationship Id="rId18" Type="http://schemas.openxmlformats.org/officeDocument/2006/relationships/slideLayout" Target="../slideLayouts/slideLayout427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412.xml"/><Relationship Id="rId21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17" Type="http://schemas.openxmlformats.org/officeDocument/2006/relationships/slideLayout" Target="../slideLayouts/slideLayout426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411.xml"/><Relationship Id="rId16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429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14.xml"/><Relationship Id="rId15" Type="http://schemas.openxmlformats.org/officeDocument/2006/relationships/slideLayout" Target="../slideLayouts/slideLayout424.xml"/><Relationship Id="rId23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19.xml"/><Relationship Id="rId19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23.xml"/><Relationship Id="rId22" Type="http://schemas.openxmlformats.org/officeDocument/2006/relationships/slideLayout" Target="../slideLayouts/slideLayout43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55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slideLayout" Target="../slideLayouts/slideLayout93.xml"/><Relationship Id="rId58" Type="http://schemas.openxmlformats.org/officeDocument/2006/relationships/slideLayout" Target="../slideLayouts/slideLayout9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45.xml"/><Relationship Id="rId61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56" Type="http://schemas.openxmlformats.org/officeDocument/2006/relationships/slideLayout" Target="../slideLayouts/slideLayout96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94.xml"/><Relationship Id="rId6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Relationship Id="rId57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slideLayout" Target="../slideLayouts/slideLayout92.xml"/><Relationship Id="rId60" Type="http://schemas.openxmlformats.org/officeDocument/2006/relationships/slideLayout" Target="../slideLayouts/slideLayout10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image" Target="../media/image4.sv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40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43" Type="http://schemas.openxmlformats.org/officeDocument/2006/relationships/image" Target="../media/image4.svg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09.xml"/><Relationship Id="rId39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04.xml"/><Relationship Id="rId34" Type="http://schemas.openxmlformats.org/officeDocument/2006/relationships/slideLayout" Target="../slideLayouts/slideLayout217.xml"/><Relationship Id="rId42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215.xml"/><Relationship Id="rId37" Type="http://schemas.openxmlformats.org/officeDocument/2006/relationships/slideLayout" Target="../slideLayouts/slideLayout220.xml"/><Relationship Id="rId40" Type="http://schemas.openxmlformats.org/officeDocument/2006/relationships/slideLayout" Target="../slideLayouts/slideLayout223.xml"/><Relationship Id="rId45" Type="http://schemas.openxmlformats.org/officeDocument/2006/relationships/image" Target="../media/image4.svg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31" Type="http://schemas.openxmlformats.org/officeDocument/2006/relationships/slideLayout" Target="../slideLayouts/slideLayout214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30" Type="http://schemas.openxmlformats.org/officeDocument/2006/relationships/slideLayout" Target="../slideLayouts/slideLayout213.xml"/><Relationship Id="rId35" Type="http://schemas.openxmlformats.org/officeDocument/2006/relationships/slideLayout" Target="../slideLayouts/slideLayout218.xml"/><Relationship Id="rId43" Type="http://schemas.openxmlformats.org/officeDocument/2006/relationships/theme" Target="../theme/theme6.xml"/><Relationship Id="rId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16.xml"/><Relationship Id="rId38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03.xml"/><Relationship Id="rId41" Type="http://schemas.openxmlformats.org/officeDocument/2006/relationships/slideLayout" Target="../slideLayouts/slideLayout22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image" Target="../media/image4.svg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27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2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718" r:id="rId3"/>
    <p:sldLayoutId id="2147483779" r:id="rId4"/>
    <p:sldLayoutId id="2147483674" r:id="rId5"/>
    <p:sldLayoutId id="2147483781" r:id="rId6"/>
    <p:sldLayoutId id="2147483782" r:id="rId7"/>
    <p:sldLayoutId id="2147483784" r:id="rId8"/>
    <p:sldLayoutId id="2147483785" r:id="rId9"/>
    <p:sldLayoutId id="2147483786" r:id="rId10"/>
    <p:sldLayoutId id="2147483787" r:id="rId11"/>
    <p:sldLayoutId id="2147483789" r:id="rId12"/>
    <p:sldLayoutId id="2147483791" r:id="rId13"/>
    <p:sldLayoutId id="2147483811" r:id="rId14"/>
    <p:sldLayoutId id="2147483792" r:id="rId15"/>
    <p:sldLayoutId id="2147483790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2" r:id="rId24"/>
    <p:sldLayoutId id="2147483803" r:id="rId25"/>
    <p:sldLayoutId id="2147483800" r:id="rId26"/>
    <p:sldLayoutId id="2147483801" r:id="rId27"/>
    <p:sldLayoutId id="2147483804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720" r:id="rId34"/>
    <p:sldLayoutId id="2147483723" r:id="rId35"/>
    <p:sldLayoutId id="2147483735" r:id="rId36"/>
    <p:sldLayoutId id="2147483738" r:id="rId37"/>
    <p:sldLayoutId id="2147483826" r:id="rId38"/>
    <p:sldLayoutId id="2147483827" r:id="rId39"/>
    <p:sldLayoutId id="2147484274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23452" y="1857105"/>
            <a:ext cx="26725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13FB990-7EAA-6588-27CB-3EAAC0EE8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7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  <p:sldLayoutId id="2147484294" r:id="rId18"/>
    <p:sldLayoutId id="2147484295" r:id="rId19"/>
    <p:sldLayoutId id="2147484296" r:id="rId20"/>
    <p:sldLayoutId id="2147484297" r:id="rId21"/>
    <p:sldLayoutId id="214748429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003F2-C0B6-AF4F-96BB-0AB7B177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E868-C5E4-BA47-B456-B368017DD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Style</a:t>
            </a:r>
          </a:p>
          <a:p>
            <a:pPr lvl="1"/>
            <a:r>
              <a:rPr lang="en-US" dirty="0"/>
              <a:t>Level 2 Style</a:t>
            </a:r>
          </a:p>
          <a:p>
            <a:pPr lvl="2"/>
            <a:r>
              <a:rPr lang="en-US" dirty="0"/>
              <a:t>Level 3 Style</a:t>
            </a:r>
          </a:p>
          <a:p>
            <a:pPr lvl="3"/>
            <a:r>
              <a:rPr lang="en-US" dirty="0"/>
              <a:t>Level 4 Style</a:t>
            </a:r>
          </a:p>
          <a:p>
            <a:pPr lvl="4"/>
            <a:r>
              <a:rPr lang="en-US" dirty="0"/>
              <a:t>Level 5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B0053-9957-A848-B44A-E2C041FFC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12852EDA-2E01-FD4F-8339-D7F3A0D2CDB5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A653-6DD8-1D43-97CC-8AA958AB5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D76B-5676-CD48-B63C-552B96EE5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24A6DC46-C19C-4543-B559-DCF428B6C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5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tx2"/>
          </a:solidFill>
          <a:latin typeface="Montserrat" pitchFamily="2" charset="77"/>
          <a:ea typeface="+mn-ea"/>
          <a:cs typeface="+mn-cs"/>
        </a:defRPr>
      </a:lvl1pPr>
      <a:lvl2pPr marL="7938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rgbClr val="71768D"/>
          </a:solidFill>
          <a:latin typeface="Montserrat Medium" pitchFamily="2" charset="77"/>
          <a:ea typeface="+mn-ea"/>
          <a:cs typeface="+mn-cs"/>
        </a:defRPr>
      </a:lvl2pPr>
      <a:lvl3pPr marL="7938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3pPr>
      <a:lvl4pPr marL="261938" indent="-261938" algn="l" defTabSz="914400" rtl="0" eaLnBrk="1" latinLnBrk="0" hangingPunct="1">
        <a:lnSpc>
          <a:spcPct val="2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14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4pPr>
      <a:lvl5pPr marL="261938" indent="-261938" algn="l" defTabSz="914400" rtl="0" eaLnBrk="1" latinLnBrk="0" hangingPunct="1">
        <a:lnSpc>
          <a:spcPct val="150000"/>
        </a:lnSpc>
        <a:spcBef>
          <a:spcPts val="500"/>
        </a:spcBef>
        <a:buClr>
          <a:schemeClr val="accent1"/>
        </a:buClr>
        <a:buSzPct val="125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tabLst/>
        <a:defRPr sz="14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2022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44300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2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  <p:sldLayoutId id="2147484339" r:id="rId25"/>
    <p:sldLayoutId id="2147484340" r:id="rId26"/>
    <p:sldLayoutId id="2147484341" r:id="rId27"/>
    <p:sldLayoutId id="2147484342" r:id="rId28"/>
    <p:sldLayoutId id="2147484343" r:id="rId29"/>
    <p:sldLayoutId id="2147484344" r:id="rId30"/>
    <p:sldLayoutId id="2147484345" r:id="rId31"/>
    <p:sldLayoutId id="2147484346" r:id="rId32"/>
    <p:sldLayoutId id="2147484347" r:id="rId33"/>
    <p:sldLayoutId id="2147484348" r:id="rId34"/>
    <p:sldLayoutId id="2147484349" r:id="rId35"/>
    <p:sldLayoutId id="214748435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  <p15:guide id="11" pos="7536">
          <p15:clr>
            <a:srgbClr val="F26B43"/>
          </p15:clr>
        </p15:guide>
        <p15:guide id="12" pos="7272">
          <p15:clr>
            <a:srgbClr val="547EBF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C7608D-DC6E-36F9-BB2B-D3C881E54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8513" t="18798" r="10022" b="29399"/>
          <a:stretch/>
        </p:blipFill>
        <p:spPr>
          <a:xfrm>
            <a:off x="11662694" y="6358225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31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  <p:sldLayoutId id="2147484396" r:id="rId18"/>
    <p:sldLayoutId id="2147484397" r:id="rId19"/>
    <p:sldLayoutId id="2147484398" r:id="rId20"/>
    <p:sldLayoutId id="2147484399" r:id="rId21"/>
    <p:sldLayoutId id="2147484400" r:id="rId22"/>
    <p:sldLayoutId id="2147484401" r:id="rId23"/>
    <p:sldLayoutId id="2147484402" r:id="rId24"/>
    <p:sldLayoutId id="2147484403" r:id="rId25"/>
    <p:sldLayoutId id="2147484404" r:id="rId26"/>
    <p:sldLayoutId id="2147484405" r:id="rId27"/>
    <p:sldLayoutId id="2147484406" r:id="rId28"/>
    <p:sldLayoutId id="2147484407" r:id="rId29"/>
    <p:sldLayoutId id="2147484408" r:id="rId30"/>
    <p:sldLayoutId id="2147484409" r:id="rId31"/>
    <p:sldLayoutId id="2147484410" r:id="rId32"/>
    <p:sldLayoutId id="2147484411" r:id="rId33"/>
    <p:sldLayoutId id="2147484412" r:id="rId34"/>
    <p:sldLayoutId id="2147484413" r:id="rId35"/>
    <p:sldLayoutId id="2147484414" r:id="rId36"/>
    <p:sldLayoutId id="2147484415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2024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  <p:sldLayoutId id="2147484430" r:id="rId14"/>
    <p:sldLayoutId id="2147484431" r:id="rId15"/>
    <p:sldLayoutId id="2147484432" r:id="rId16"/>
    <p:sldLayoutId id="2147484433" r:id="rId17"/>
    <p:sldLayoutId id="2147484434" r:id="rId18"/>
    <p:sldLayoutId id="2147484435" r:id="rId19"/>
    <p:sldLayoutId id="2147484436" r:id="rId20"/>
    <p:sldLayoutId id="2147484437" r:id="rId21"/>
    <p:sldLayoutId id="2147484438" r:id="rId22"/>
    <p:sldLayoutId id="2147484439" r:id="rId23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2" r:id="rId38"/>
    <p:sldLayoutId id="2147483893" r:id="rId39"/>
    <p:sldLayoutId id="2147483894" r:id="rId40"/>
    <p:sldLayoutId id="2147483895" r:id="rId41"/>
    <p:sldLayoutId id="2147483896" r:id="rId42"/>
    <p:sldLayoutId id="2147483897" r:id="rId43"/>
    <p:sldLayoutId id="2147483898" r:id="rId44"/>
    <p:sldLayoutId id="2147483899" r:id="rId45"/>
    <p:sldLayoutId id="2147483900" r:id="rId46"/>
    <p:sldLayoutId id="2147483901" r:id="rId47"/>
    <p:sldLayoutId id="2147483902" r:id="rId48"/>
    <p:sldLayoutId id="2147483903" r:id="rId49"/>
    <p:sldLayoutId id="2147483904" r:id="rId50"/>
    <p:sldLayoutId id="2147483905" r:id="rId51"/>
    <p:sldLayoutId id="2147483906" r:id="rId52"/>
    <p:sldLayoutId id="2147483907" r:id="rId53"/>
    <p:sldLayoutId id="2147483908" r:id="rId54"/>
    <p:sldLayoutId id="2147483909" r:id="rId55"/>
    <p:sldLayoutId id="2147483910" r:id="rId56"/>
    <p:sldLayoutId id="2147483911" r:id="rId57"/>
    <p:sldLayoutId id="2147483912" r:id="rId58"/>
    <p:sldLayoutId id="2147483913" r:id="rId59"/>
    <p:sldLayoutId id="2147483914" r:id="rId60"/>
    <p:sldLayoutId id="2147483915" r:id="rId61"/>
    <p:sldLayoutId id="2147483916" r:id="rId62"/>
    <p:sldLayoutId id="2147483917" r:id="rId6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9073A77-B2DE-9892-2450-D0CE5F2C58F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59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4" r:id="rId23"/>
    <p:sldLayoutId id="2147483980" r:id="rId24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D95D4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D95D4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11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  <p:sldLayoutId id="2147483945" r:id="rId26"/>
    <p:sldLayoutId id="2147483946" r:id="rId27"/>
    <p:sldLayoutId id="2147483947" r:id="rId28"/>
    <p:sldLayoutId id="2147483948" r:id="rId29"/>
    <p:sldLayoutId id="2147483949" r:id="rId30"/>
    <p:sldLayoutId id="2147483950" r:id="rId31"/>
    <p:sldLayoutId id="2147483951" r:id="rId32"/>
    <p:sldLayoutId id="2147483952" r:id="rId33"/>
    <p:sldLayoutId id="2147483953" r:id="rId34"/>
    <p:sldLayoutId id="2147483954" r:id="rId35"/>
    <p:sldLayoutId id="2147483955" r:id="rId36"/>
    <p:sldLayoutId id="2147483956" r:id="rId37"/>
    <p:sldLayoutId id="2147483957" r:id="rId38"/>
    <p:sldLayoutId id="2147483958" r:id="rId39"/>
    <p:sldLayoutId id="2147483959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01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7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  <p:sldLayoutId id="2147484024" r:id="rId33"/>
    <p:sldLayoutId id="2147484025" r:id="rId34"/>
    <p:sldLayoutId id="2147484026" r:id="rId35"/>
    <p:sldLayoutId id="2147484027" r:id="rId36"/>
    <p:sldLayoutId id="2147484028" r:id="rId37"/>
    <p:sldLayoutId id="2147484029" r:id="rId38"/>
    <p:sldLayoutId id="2147484030" r:id="rId39"/>
    <p:sldLayoutId id="2147484031" r:id="rId40"/>
    <p:sldLayoutId id="2147484032" r:id="rId41"/>
    <p:sldLayoutId id="2147484033" r:id="rId42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7" r:id="rId12"/>
    <p:sldLayoutId id="2147484088" r:id="rId13"/>
    <p:sldLayoutId id="2147484089" r:id="rId14"/>
    <p:sldLayoutId id="2147484090" r:id="rId15"/>
    <p:sldLayoutId id="2147484091" r:id="rId16"/>
    <p:sldLayoutId id="2147484092" r:id="rId17"/>
    <p:sldLayoutId id="2147484093" r:id="rId18"/>
    <p:sldLayoutId id="2147484094" r:id="rId19"/>
    <p:sldLayoutId id="2147484095" r:id="rId20"/>
    <p:sldLayoutId id="2147484096" r:id="rId21"/>
    <p:sldLayoutId id="2147484097" r:id="rId22"/>
    <p:sldLayoutId id="2147484098" r:id="rId23"/>
    <p:sldLayoutId id="2147484100" r:id="rId24"/>
    <p:sldLayoutId id="2147484101" r:id="rId25"/>
    <p:sldLayoutId id="2147484102" r:id="rId26"/>
    <p:sldLayoutId id="2147484103" r:id="rId27"/>
    <p:sldLayoutId id="2147484104" r:id="rId28"/>
    <p:sldLayoutId id="2147484105" r:id="rId29"/>
    <p:sldLayoutId id="2147484106" r:id="rId30"/>
    <p:sldLayoutId id="2147484109" r:id="rId31"/>
    <p:sldLayoutId id="2147484110" r:id="rId32"/>
    <p:sldLayoutId id="2147484111" r:id="rId33"/>
    <p:sldLayoutId id="2147484112" r:id="rId34"/>
    <p:sldLayoutId id="2147484114" r:id="rId35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©2024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07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A4E0AC-5CF9-7982-9C6F-B75D21FEC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138" y="359241"/>
            <a:ext cx="10522943" cy="496996"/>
          </a:xfrm>
        </p:spPr>
        <p:txBody>
          <a:bodyPr/>
          <a:lstStyle/>
          <a:p>
            <a:r>
              <a:rPr lang="en-US" dirty="0"/>
              <a:t>Detail Types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2C30A-F2E1-DCAC-F80A-FA10D9CF11A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6979" y="1517514"/>
            <a:ext cx="11258143" cy="5340485"/>
          </a:xfrm>
        </p:spPr>
        <p:txBody>
          <a:bodyPr numCol="4"/>
          <a:lstStyle/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People &amp; Teams</a:t>
            </a:r>
          </a:p>
          <a:p>
            <a:pPr marL="0" indent="0">
              <a:buNone/>
            </a:pPr>
            <a:r>
              <a:rPr lang="en-US" sz="1100" dirty="0"/>
              <a:t>employee: 👤 Mike</a:t>
            </a:r>
          </a:p>
          <a:p>
            <a:pPr marL="0" indent="0">
              <a:buNone/>
            </a:pPr>
            <a:r>
              <a:rPr lang="en-US" sz="1100" dirty="0" err="1"/>
              <a:t>assignedTo</a:t>
            </a:r>
            <a:r>
              <a:rPr lang="en-US" sz="1100" dirty="0"/>
              <a:t>: 👥 Team A</a:t>
            </a:r>
          </a:p>
          <a:p>
            <a:pPr marL="0" indent="0">
              <a:buNone/>
            </a:pPr>
            <a:r>
              <a:rPr lang="en-US" sz="1100" dirty="0"/>
              <a:t>supervisor: 👔 John</a:t>
            </a:r>
          </a:p>
          <a:p>
            <a:pPr marL="0" indent="0">
              <a:buNone/>
            </a:pPr>
            <a:r>
              <a:rPr lang="en-US" sz="1100" dirty="0"/>
              <a:t>shift: 🕐 Day</a:t>
            </a:r>
          </a:p>
          <a:p>
            <a:pPr marL="0" indent="0">
              <a:buNone/>
            </a:pPr>
            <a:r>
              <a:rPr lang="en-US" sz="1100" dirty="0" err="1"/>
              <a:t>teamSize</a:t>
            </a:r>
            <a:r>
              <a:rPr lang="en-US" sz="1100" dirty="0"/>
              <a:t>: 👨‍👩‍👧‍👦 Team: 5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Location &amp; Movement</a:t>
            </a:r>
          </a:p>
          <a:p>
            <a:pPr marL="0" indent="0">
              <a:buNone/>
            </a:pPr>
            <a:r>
              <a:rPr lang="en-US" sz="1100" dirty="0"/>
              <a:t>zone: 📍 Reefer Zone 3</a:t>
            </a:r>
          </a:p>
          <a:p>
            <a:pPr marL="0" indent="0">
              <a:buNone/>
            </a:pPr>
            <a:r>
              <a:rPr lang="en-US" sz="1100" dirty="0"/>
              <a:t>location: 📍 Conference Room A</a:t>
            </a:r>
          </a:p>
          <a:p>
            <a:pPr marL="0" indent="0">
              <a:buNone/>
            </a:pPr>
            <a:r>
              <a:rPr lang="en-US" sz="1100" dirty="0" err="1"/>
              <a:t>fromLocation</a:t>
            </a:r>
            <a:r>
              <a:rPr lang="en-US" sz="1100" dirty="0"/>
              <a:t>: ⬅️ From: Zone A</a:t>
            </a:r>
          </a:p>
          <a:p>
            <a:pPr marL="0" indent="0">
              <a:buNone/>
            </a:pPr>
            <a:r>
              <a:rPr lang="en-US" sz="1100" dirty="0" err="1"/>
              <a:t>toLocation</a:t>
            </a:r>
            <a:r>
              <a:rPr lang="en-US" sz="1100" dirty="0"/>
              <a:t>: ➡️ To: Zone B</a:t>
            </a:r>
          </a:p>
          <a:p>
            <a:pPr marL="0" indent="0">
              <a:buNone/>
            </a:pPr>
            <a:r>
              <a:rPr lang="en-US" sz="1100" dirty="0"/>
              <a:t>aisle: 🗺️ Aisle: 3-B</a:t>
            </a:r>
          </a:p>
          <a:p>
            <a:pPr marL="0" indent="0">
              <a:buNone/>
            </a:pPr>
            <a:r>
              <a:rPr lang="en-US" sz="1100" dirty="0"/>
              <a:t>dock: 🚢 Dock: 2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Equipment &amp; Assets</a:t>
            </a:r>
          </a:p>
          <a:p>
            <a:pPr marL="0" indent="0">
              <a:buNone/>
            </a:pPr>
            <a:r>
              <a:rPr lang="en-US" sz="1100" dirty="0" err="1"/>
              <a:t>equipmentId</a:t>
            </a:r>
            <a:r>
              <a:rPr lang="en-US" sz="1100" dirty="0"/>
              <a:t>: 🔧 Equipment: FL-003</a:t>
            </a:r>
          </a:p>
          <a:p>
            <a:pPr marL="0" indent="0">
              <a:buNone/>
            </a:pPr>
            <a:r>
              <a:rPr lang="en-US" sz="1100" dirty="0" err="1"/>
              <a:t>vehicleId</a:t>
            </a:r>
            <a:r>
              <a:rPr lang="en-US" sz="1100" dirty="0"/>
              <a:t>: 🚛 Vehicle: Forklift #5</a:t>
            </a:r>
          </a:p>
          <a:p>
            <a:pPr marL="0" indent="0">
              <a:buNone/>
            </a:pPr>
            <a:r>
              <a:rPr lang="en-US" sz="1100" dirty="0" err="1"/>
              <a:t>machineStatus</a:t>
            </a:r>
            <a:r>
              <a:rPr lang="en-US" sz="1100" dirty="0"/>
              <a:t>: ⚙️ Status: Running</a:t>
            </a:r>
          </a:p>
          <a:p>
            <a:pPr marL="0" indent="0">
              <a:buNone/>
            </a:pPr>
            <a:r>
              <a:rPr lang="en-US" sz="1100" dirty="0" err="1"/>
              <a:t>assetTag</a:t>
            </a:r>
            <a:r>
              <a:rPr lang="en-US" sz="1100" dirty="0"/>
              <a:t>: 🏷️ Asset: A-12345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Orders &amp; Inventory</a:t>
            </a:r>
          </a:p>
          <a:p>
            <a:pPr marL="0" indent="0">
              <a:buNone/>
            </a:pPr>
            <a:r>
              <a:rPr lang="en-US" sz="1100" dirty="0" err="1"/>
              <a:t>orderNumber</a:t>
            </a:r>
            <a:r>
              <a:rPr lang="en-US" sz="1100" dirty="0"/>
              <a:t>: 📦 ON12345678</a:t>
            </a:r>
          </a:p>
          <a:p>
            <a:pPr marL="0" indent="0">
              <a:buNone/>
            </a:pPr>
            <a:r>
              <a:rPr lang="en-US" sz="1100" dirty="0" err="1"/>
              <a:t>orderStatus</a:t>
            </a:r>
            <a:r>
              <a:rPr lang="en-US" sz="1100" dirty="0"/>
              <a:t>: 📝 Order: Pending</a:t>
            </a:r>
          </a:p>
          <a:p>
            <a:pPr marL="0" indent="0">
              <a:buNone/>
            </a:pPr>
            <a:r>
              <a:rPr lang="en-US" sz="1100" dirty="0" err="1"/>
              <a:t>inventoryLevel</a:t>
            </a:r>
            <a:r>
              <a:rPr lang="en-US" sz="1100" dirty="0"/>
              <a:t>: 📉 Stock: Low</a:t>
            </a:r>
          </a:p>
          <a:p>
            <a:pPr marL="0" indent="0">
              <a:buNone/>
            </a:pPr>
            <a:r>
              <a:rPr lang="en-US" sz="1100" dirty="0" err="1"/>
              <a:t>batchNumber</a:t>
            </a:r>
            <a:r>
              <a:rPr lang="en-US" sz="1100" dirty="0"/>
              <a:t>: 🔢 Batch: B-2024-001</a:t>
            </a:r>
          </a:p>
          <a:p>
            <a:pPr marL="0" indent="0">
              <a:buNone/>
            </a:pPr>
            <a:r>
              <a:rPr lang="en-US" sz="1100" dirty="0" err="1"/>
              <a:t>lotNumber</a:t>
            </a:r>
            <a:r>
              <a:rPr lang="en-US" sz="1100" dirty="0"/>
              <a:t>: 🎫 Lot: L-789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21252C"/>
                </a:solidFill>
              </a:rPr>
              <a:t>Time &amp; Urgency</a:t>
            </a:r>
          </a:p>
          <a:p>
            <a:pPr marL="0" indent="0">
              <a:buNone/>
            </a:pPr>
            <a:r>
              <a:rPr lang="en-US" sz="1200" dirty="0" err="1"/>
              <a:t>cutoffMinutes</a:t>
            </a:r>
            <a:r>
              <a:rPr lang="en-US" sz="1200" dirty="0"/>
              <a:t>: ⏱️ Cutoff in 11 min</a:t>
            </a:r>
          </a:p>
          <a:p>
            <a:pPr marL="0" indent="0">
              <a:buNone/>
            </a:pPr>
            <a:r>
              <a:rPr lang="en-US" sz="1200" dirty="0" err="1"/>
              <a:t>timeRemaining</a:t>
            </a:r>
            <a:r>
              <a:rPr lang="en-US" sz="1200" dirty="0"/>
              <a:t>: ⏰ Time remaining: 5 min</a:t>
            </a:r>
          </a:p>
          <a:p>
            <a:pPr marL="0" indent="0">
              <a:buNone/>
            </a:pPr>
            <a:r>
              <a:rPr lang="en-US" sz="1200" dirty="0"/>
              <a:t>deadline: 🕐 Deadline: 2:00 PM</a:t>
            </a:r>
          </a:p>
          <a:p>
            <a:pPr marL="0" indent="0">
              <a:buNone/>
            </a:pPr>
            <a:r>
              <a:rPr lang="en-US" sz="1200" dirty="0" err="1"/>
              <a:t>escalationLevel</a:t>
            </a:r>
            <a:r>
              <a:rPr lang="en-US" sz="1200" dirty="0"/>
              <a:t>: ⚠️ Escalation: Level 2</a:t>
            </a:r>
          </a:p>
          <a:p>
            <a:pPr marL="0" indent="0">
              <a:buNone/>
            </a:pPr>
            <a:r>
              <a:rPr lang="en-US" sz="1200" dirty="0" err="1"/>
              <a:t>slaMinutes</a:t>
            </a:r>
            <a:r>
              <a:rPr lang="en-US" sz="1200" dirty="0"/>
              <a:t>: ⏳ SLA: 15 min remaining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Quantity &amp; Volume</a:t>
            </a:r>
          </a:p>
          <a:p>
            <a:pPr marL="0" indent="0">
              <a:buNone/>
            </a:pPr>
            <a:r>
              <a:rPr lang="en-US" sz="1100" dirty="0"/>
              <a:t>quantity: 📊 Qty: 150 units</a:t>
            </a:r>
          </a:p>
          <a:p>
            <a:pPr marL="0" indent="0">
              <a:buNone/>
            </a:pPr>
            <a:r>
              <a:rPr lang="en-US" sz="1100" dirty="0"/>
              <a:t>weight: ⚖️ Weight: 250 </a:t>
            </a:r>
            <a:r>
              <a:rPr lang="en-US" sz="1100" dirty="0" err="1"/>
              <a:t>lbs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volume: 📦📦 Volume: 50 cu ft</a:t>
            </a:r>
          </a:p>
          <a:p>
            <a:pPr marL="0" indent="0">
              <a:buNone/>
            </a:pPr>
            <a:r>
              <a:rPr lang="en-US" sz="1100" dirty="0" err="1"/>
              <a:t>palletCount</a:t>
            </a:r>
            <a:r>
              <a:rPr lang="en-US" sz="1100" dirty="0"/>
              <a:t>: 🗂️ Pallets: 12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Environmental</a:t>
            </a:r>
          </a:p>
          <a:p>
            <a:pPr marL="0" indent="0">
              <a:buNone/>
            </a:pPr>
            <a:r>
              <a:rPr lang="en-US" sz="1100" dirty="0"/>
              <a:t>temperature: 🌡️ -18.5°C</a:t>
            </a:r>
          </a:p>
          <a:p>
            <a:pPr marL="0" indent="0">
              <a:buNone/>
            </a:pPr>
            <a:r>
              <a:rPr lang="en-US" sz="1100" dirty="0"/>
              <a:t>humidity: 💧 Humidity: 65%</a:t>
            </a:r>
          </a:p>
          <a:p>
            <a:pPr marL="0" indent="0">
              <a:buNone/>
            </a:pPr>
            <a:r>
              <a:rPr lang="en-US" sz="1100" dirty="0"/>
              <a:t>pressure: 🌪️ Pressure: Normal</a:t>
            </a:r>
          </a:p>
          <a:p>
            <a:pPr marL="0" indent="0">
              <a:buNone/>
            </a:pPr>
            <a:r>
              <a:rPr lang="en-US" sz="1100" dirty="0"/>
              <a:t>lighting: 💡 Lighting: Adequate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Status &amp; Condition</a:t>
            </a:r>
          </a:p>
          <a:p>
            <a:pPr marL="0" indent="0">
              <a:buNone/>
            </a:pPr>
            <a:r>
              <a:rPr lang="en-US" sz="1100" dirty="0"/>
              <a:t>condition: ✅ Condition: Good</a:t>
            </a:r>
          </a:p>
          <a:p>
            <a:pPr marL="0" indent="0">
              <a:buNone/>
            </a:pPr>
            <a:r>
              <a:rPr lang="en-US" sz="1100" dirty="0" err="1"/>
              <a:t>qualityStatus</a:t>
            </a:r>
            <a:r>
              <a:rPr lang="en-US" sz="1100" dirty="0"/>
              <a:t>: ⭐ Quality: Pass</a:t>
            </a:r>
          </a:p>
          <a:p>
            <a:pPr marL="0" indent="0">
              <a:buNone/>
            </a:pPr>
            <a:r>
              <a:rPr lang="en-US" sz="1100" dirty="0"/>
              <a:t>severity: 🔴 Severity: High</a:t>
            </a:r>
          </a:p>
          <a:p>
            <a:pPr marL="0" indent="0">
              <a:buNone/>
            </a:pPr>
            <a:r>
              <a:rPr lang="en-US" sz="1100" dirty="0" err="1"/>
              <a:t>statusCode</a:t>
            </a:r>
            <a:r>
              <a:rPr lang="en-US" sz="1100" dirty="0"/>
              <a:t>: 🏷️ Status: In Progress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Safety &amp; Compliance</a:t>
            </a:r>
          </a:p>
          <a:p>
            <a:pPr marL="0" indent="0">
              <a:buNone/>
            </a:pPr>
            <a:r>
              <a:rPr lang="en-US" sz="1100" dirty="0" err="1"/>
              <a:t>safetyLevel</a:t>
            </a:r>
            <a:r>
              <a:rPr lang="en-US" sz="1100" dirty="0"/>
              <a:t>: 🦺 Safety: Required</a:t>
            </a:r>
          </a:p>
          <a:p>
            <a:pPr marL="0" indent="0">
              <a:buNone/>
            </a:pPr>
            <a:r>
              <a:rPr lang="en-US" sz="1100" dirty="0" err="1"/>
              <a:t>complianceStatus</a:t>
            </a:r>
            <a:r>
              <a:rPr lang="en-US" sz="1100" dirty="0"/>
              <a:t>: 📋 Compliance: Pending</a:t>
            </a:r>
          </a:p>
          <a:p>
            <a:pPr marL="0" indent="0">
              <a:buNone/>
            </a:pPr>
            <a:r>
              <a:rPr lang="en-US" sz="1100" dirty="0" err="1"/>
              <a:t>incidentType</a:t>
            </a:r>
            <a:r>
              <a:rPr lang="en-US" sz="1100" dirty="0"/>
              <a:t>: 🚨 Incident: Spill</a:t>
            </a:r>
          </a:p>
          <a:p>
            <a:pPr marL="0" indent="0">
              <a:buNone/>
            </a:pPr>
            <a:r>
              <a:rPr lang="en-US" sz="1100" dirty="0"/>
              <a:t>certification: 🎓 Cert: Required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Communication &amp; Escalation</a:t>
            </a:r>
          </a:p>
          <a:p>
            <a:pPr marL="0" indent="0">
              <a:buNone/>
            </a:pPr>
            <a:r>
              <a:rPr lang="en-US" sz="1100" dirty="0" err="1"/>
              <a:t>notificationCount</a:t>
            </a:r>
            <a:r>
              <a:rPr lang="en-US" sz="1100" dirty="0"/>
              <a:t>: 🔔 Notifications: 3</a:t>
            </a:r>
          </a:p>
          <a:p>
            <a:pPr marL="0" indent="0">
              <a:buNone/>
            </a:pPr>
            <a:r>
              <a:rPr lang="en-US" sz="1100" dirty="0" err="1"/>
              <a:t>escalatedBy</a:t>
            </a:r>
            <a:r>
              <a:rPr lang="en-US" sz="1100" dirty="0"/>
              <a:t>: 📢 Escalated by: System</a:t>
            </a:r>
          </a:p>
          <a:p>
            <a:pPr marL="0" indent="0">
              <a:buNone/>
            </a:pPr>
            <a:r>
              <a:rPr lang="en-US" sz="1100" dirty="0" err="1"/>
              <a:t>priorityReason</a:t>
            </a:r>
            <a:r>
              <a:rPr lang="en-US" sz="1100" dirty="0"/>
              <a:t>: 💬 Reason: Urgent</a:t>
            </a:r>
          </a:p>
          <a:p>
            <a:pPr marL="0" indent="0">
              <a:buNone/>
            </a:pPr>
            <a:r>
              <a:rPr lang="en-US" sz="1100" dirty="0" err="1"/>
              <a:t>relatedTodoCount</a:t>
            </a:r>
            <a:r>
              <a:rPr lang="en-US" sz="1100" dirty="0"/>
              <a:t>: 🔗 Related: 2 </a:t>
            </a:r>
            <a:r>
              <a:rPr lang="en-US" sz="1100" dirty="0" err="1"/>
              <a:t>todos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71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FF9199-BB16-8F2D-54D4-2F065F147C6B}"/>
              </a:ext>
            </a:extLst>
          </p:cNvPr>
          <p:cNvGrpSpPr/>
          <p:nvPr/>
        </p:nvGrpSpPr>
        <p:grpSpPr>
          <a:xfrm>
            <a:off x="4989478" y="0"/>
            <a:ext cx="2213043" cy="6858000"/>
            <a:chOff x="4989478" y="0"/>
            <a:chExt cx="22130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41752E-4032-CE49-2107-E4A70314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9478" y="0"/>
              <a:ext cx="2213043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2EBBC6-1C2F-5EEB-AC57-288FB4FB80D9}"/>
                </a:ext>
              </a:extLst>
            </p:cNvPr>
            <p:cNvSpPr txBox="1"/>
            <p:nvPr/>
          </p:nvSpPr>
          <p:spPr>
            <a:xfrm>
              <a:off x="5136204" y="3733561"/>
              <a:ext cx="142672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To Do Types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2EF08DA-C591-2DE4-5E8C-D4D7E97E4772}"/>
              </a:ext>
            </a:extLst>
          </p:cNvPr>
          <p:cNvSpPr/>
          <p:nvPr/>
        </p:nvSpPr>
        <p:spPr>
          <a:xfrm>
            <a:off x="5136204" y="3305782"/>
            <a:ext cx="1121924" cy="215631"/>
          </a:xfrm>
          <a:prstGeom prst="rect">
            <a:avLst/>
          </a:prstGeom>
          <a:solidFill>
            <a:srgbClr val="21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D4915-EA2E-4F35-F3FC-62433F49749F}"/>
              </a:ext>
            </a:extLst>
          </p:cNvPr>
          <p:cNvSpPr txBox="1"/>
          <p:nvPr/>
        </p:nvSpPr>
        <p:spPr>
          <a:xfrm>
            <a:off x="5136204" y="3397026"/>
            <a:ext cx="1426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Do List</a:t>
            </a:r>
          </a:p>
        </p:txBody>
      </p:sp>
    </p:spTree>
    <p:extLst>
      <p:ext uri="{BB962C8B-B14F-4D97-AF65-F5344CB8AC3E}">
        <p14:creationId xmlns:p14="http://schemas.microsoft.com/office/powerpoint/2010/main" val="6434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Veridian Theme">
  <a:themeElements>
    <a:clrScheme name="Custom 4">
      <a:dk1>
        <a:srgbClr val="000000"/>
      </a:dk1>
      <a:lt1>
        <a:srgbClr val="FFFFFF"/>
      </a:lt1>
      <a:dk2>
        <a:srgbClr val="494F79"/>
      </a:dk2>
      <a:lt2>
        <a:srgbClr val="243378"/>
      </a:lt2>
      <a:accent1>
        <a:srgbClr val="C1153A"/>
      </a:accent1>
      <a:accent2>
        <a:srgbClr val="F55819"/>
      </a:accent2>
      <a:accent3>
        <a:srgbClr val="FAA938"/>
      </a:accent3>
      <a:accent4>
        <a:srgbClr val="474ECB"/>
      </a:accent4>
      <a:accent5>
        <a:srgbClr val="5398F6"/>
      </a:accent5>
      <a:accent6>
        <a:srgbClr val="3CC69A"/>
      </a:accent6>
      <a:hlink>
        <a:srgbClr val="6198F9"/>
      </a:hlink>
      <a:folHlink>
        <a:srgbClr val="7176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ctr">
          <a:lnSpc>
            <a:spcPct val="150000"/>
          </a:lnSpc>
          <a:defRPr sz="1400" dirty="0" smtClean="0">
            <a:solidFill>
              <a:schemeClr val="tx2"/>
            </a:solidFill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ridian Theme" id="{FECABB80-E6D1-704A-BCEF-7C9108C96BCB}" vid="{60A0F984-3C33-A447-8488-3F7834C0A541}"/>
    </a:ext>
  </a:extLst>
</a:theme>
</file>

<file path=ppt/theme/theme12.xml><?xml version="1.0" encoding="utf-8"?>
<a:theme xmlns:a="http://schemas.openxmlformats.org/drawingml/2006/main" name="14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ED7697DE-A3F1-478D-9CD4-2D6AC00E820C}"/>
    </a:ext>
  </a:extLst>
</a:theme>
</file>

<file path=ppt/theme/theme13.xml><?xml version="1.0" encoding="utf-8"?>
<a:theme xmlns:a="http://schemas.openxmlformats.org/drawingml/2006/main" name="5_Office Theme">
  <a:themeElements>
    <a:clrScheme name="Manhattan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25D4C225-E79F-43B2-8AE9-85CF24FF04C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857079A1-F87C-42E1-A611-37E99D5FCAF1}"/>
    </a:ext>
  </a:extLst>
</a:theme>
</file>

<file path=ppt/theme/theme3.xml><?xml version="1.0" encoding="utf-8"?>
<a:theme xmlns:a="http://schemas.openxmlformats.org/drawingml/2006/main" name="3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C6C56A88-7142-4222-8DA3-417C57E62BEB}"/>
    </a:ext>
  </a:extLst>
</a:theme>
</file>

<file path=ppt/theme/theme4.xml><?xml version="1.0" encoding="utf-8"?>
<a:theme xmlns:a="http://schemas.openxmlformats.org/drawingml/2006/main" name="3_Office Theme">
  <a:themeElements>
    <a:clrScheme name="Manhattan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C6C56A88-7142-4222-8DA3-417C57E62BEB}"/>
    </a:ext>
  </a:extLst>
</a:theme>
</file>

<file path=ppt/theme/theme7.xml><?xml version="1.0" encoding="utf-8"?>
<a:theme xmlns:a="http://schemas.openxmlformats.org/drawingml/2006/main" name="8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25D4C225-E79F-43B2-8AE9-85CF24FF04CE}"/>
    </a:ext>
  </a:extLst>
</a:theme>
</file>

<file path=ppt/theme/theme8.xml><?xml version="1.0" encoding="utf-8"?>
<a:theme xmlns:a="http://schemas.openxmlformats.org/drawingml/2006/main" name="19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ED7697DE-A3F1-478D-9CD4-2D6AC00E820C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Type xmlns="de3a4297-7fdb-46a5-b9da-948829ca6194">PRESENTATION</Asset_x0020_Type>
    <Description0 xmlns="de3a4297-7fdb-46a5-b9da-948829ca6194">New 2024 MAWM user deck</Description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C8A231C0BE446B56CA0AF64CDDF1A" ma:contentTypeVersion="10" ma:contentTypeDescription="Create a new document." ma:contentTypeScope="" ma:versionID="258bbdb3820a5ddd02b997f253eadad8">
  <xsd:schema xmlns:xsd="http://www.w3.org/2001/XMLSchema" xmlns:xs="http://www.w3.org/2001/XMLSchema" xmlns:p="http://schemas.microsoft.com/office/2006/metadata/properties" xmlns:ns2="de3a4297-7fdb-46a5-b9da-948829ca6194" xmlns:ns3="25d80090-dbaf-4be6-a399-1835d4b18ac8" targetNamespace="http://schemas.microsoft.com/office/2006/metadata/properties" ma:root="true" ma:fieldsID="e45f343bbd833544a36f9ed0a0560476" ns2:_="" ns3:_="">
    <xsd:import namespace="de3a4297-7fdb-46a5-b9da-948829ca6194"/>
    <xsd:import namespace="25d80090-dbaf-4be6-a399-1835d4b18a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Asset_x0020_Type"/>
                <xsd:element ref="ns2:Description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a4297-7fdb-46a5-b9da-948829ca6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Asset_x0020_Type" ma:index="6" ma:displayName="Asset Type" ma:default="ARTICLE" ma:format="Dropdown" ma:internalName="Asset_x0020_Type" ma:readOnly="false">
      <xsd:simpleType>
        <xsd:restriction base="dms:Choice">
          <xsd:enumeration value="ARTICLE"/>
          <xsd:enumeration value="BROCHURE"/>
          <xsd:enumeration value="CAPABILITY BRIEF"/>
          <xsd:enumeration value="CASE STUDY"/>
          <xsd:enumeration value="DEMO"/>
          <xsd:enumeration value="INTERACTIVE"/>
          <xsd:enumeration value="PODCAST"/>
          <xsd:enumeration value="PRESENTATION"/>
          <xsd:enumeration value="REPORT"/>
          <xsd:enumeration value="RESEARCH"/>
          <xsd:enumeration value="SLIDE LIBRARY"/>
          <xsd:enumeration value="SOCIAL KIT"/>
          <xsd:enumeration value="SURVEY"/>
          <xsd:enumeration value="VIDEO"/>
          <xsd:enumeration value="WHITE PAPER"/>
        </xsd:restriction>
      </xsd:simpleType>
    </xsd:element>
    <xsd:element name="Description0" ma:index="7" ma:displayName="Description" ma:internalName="Description0" ma:readOnly="fals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d80090-dbaf-4be6-a399-1835d4b18a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BB4847-F379-48DE-9990-488C636891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5AA473-BD57-4AD5-9860-B67015BF08B9}">
  <ds:schemaRefs>
    <ds:schemaRef ds:uri="http://schemas.microsoft.com/office/2006/metadata/properties"/>
    <ds:schemaRef ds:uri="http://schemas.microsoft.com/office/infopath/2007/PartnerControls"/>
    <ds:schemaRef ds:uri="de3a4297-7fdb-46a5-b9da-948829ca6194"/>
  </ds:schemaRefs>
</ds:datastoreItem>
</file>

<file path=customXml/itemProps3.xml><?xml version="1.0" encoding="utf-8"?>
<ds:datastoreItem xmlns:ds="http://schemas.openxmlformats.org/officeDocument/2006/customXml" ds:itemID="{A40C6246-D268-4E27-95B1-201939C3B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a4297-7fdb-46a5-b9da-948829ca6194"/>
    <ds:schemaRef ds:uri="25d80090-dbaf-4be6-a399-1835d4b18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57897</TotalTime>
  <Words>317</Words>
  <Application>Microsoft Office PowerPoint</Application>
  <PresentationFormat>Widescreen</PresentationFormat>
  <Paragraphs>65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</vt:i4>
      </vt:variant>
    </vt:vector>
  </HeadingPairs>
  <TitlesOfParts>
    <vt:vector size="26" baseType="lpstr">
      <vt:lpstr>.AppleSystemUIFont</vt:lpstr>
      <vt:lpstr>Arial</vt:lpstr>
      <vt:lpstr>Calibri</vt:lpstr>
      <vt:lpstr>Helvetica Now Display</vt:lpstr>
      <vt:lpstr>Helvetica Now Display XBold</vt:lpstr>
      <vt:lpstr>Montserrat</vt:lpstr>
      <vt:lpstr>Montserrat Medium</vt:lpstr>
      <vt:lpstr>Source Sans Pro</vt:lpstr>
      <vt:lpstr>Wingdings</vt:lpstr>
      <vt:lpstr>1_Office Theme</vt:lpstr>
      <vt:lpstr>1_MA_CONTENT</vt:lpstr>
      <vt:lpstr>3_TITLE SLIDES</vt:lpstr>
      <vt:lpstr>3_Office Theme</vt:lpstr>
      <vt:lpstr>4_Office Theme</vt:lpstr>
      <vt:lpstr>6_TITLE SLIDES</vt:lpstr>
      <vt:lpstr>8_TITLE SLIDES</vt:lpstr>
      <vt:lpstr>19_MA_CONTENT</vt:lpstr>
      <vt:lpstr>2_Office Theme</vt:lpstr>
      <vt:lpstr>6_Office Theme</vt:lpstr>
      <vt:lpstr>Veridian Theme</vt:lpstr>
      <vt:lpstr>14_MA_CONTENT</vt:lpstr>
      <vt:lpstr>5_Office Theme</vt:lpstr>
      <vt:lpstr>7_Office Theme</vt:lpstr>
      <vt:lpstr>9_TITLE SLIDES</vt:lpstr>
      <vt:lpstr>Detail Types</vt:lpstr>
      <vt:lpstr>PowerPoint Presentation</vt:lpstr>
    </vt:vector>
  </TitlesOfParts>
  <Company>Manhattan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Holcomb</dc:creator>
  <cp:lastModifiedBy>Sidney Smith</cp:lastModifiedBy>
  <cp:revision>112</cp:revision>
  <dcterms:created xsi:type="dcterms:W3CDTF">2023-08-18T09:52:39Z</dcterms:created>
  <dcterms:modified xsi:type="dcterms:W3CDTF">2025-11-27T23:11:54Z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044e15f-f7a6-4542-a3ad-1fe1916a0503_Enabled">
    <vt:lpwstr>true</vt:lpwstr>
  </property>
  <property fmtid="{D5CDD505-2E9C-101B-9397-08002B2CF9AE}" pid="3" name="MSIP_Label_e044e15f-f7a6-4542-a3ad-1fe1916a0503_SetDate">
    <vt:lpwstr>2023-08-18T10:19:15Z</vt:lpwstr>
  </property>
  <property fmtid="{D5CDD505-2E9C-101B-9397-08002B2CF9AE}" pid="4" name="MSIP_Label_e044e15f-f7a6-4542-a3ad-1fe1916a0503_Method">
    <vt:lpwstr>Standard</vt:lpwstr>
  </property>
  <property fmtid="{D5CDD505-2E9C-101B-9397-08002B2CF9AE}" pid="5" name="MSIP_Label_e044e15f-f7a6-4542-a3ad-1fe1916a0503_Name">
    <vt:lpwstr>Internal</vt:lpwstr>
  </property>
  <property fmtid="{D5CDD505-2E9C-101B-9397-08002B2CF9AE}" pid="6" name="MSIP_Label_e044e15f-f7a6-4542-a3ad-1fe1916a0503_SiteId">
    <vt:lpwstr>1b212e38-787d-48cb-83bb-5e4302f225e4</vt:lpwstr>
  </property>
  <property fmtid="{D5CDD505-2E9C-101B-9397-08002B2CF9AE}" pid="7" name="MSIP_Label_e044e15f-f7a6-4542-a3ad-1fe1916a0503_ActionId">
    <vt:lpwstr>8e718d72-55e8-405e-bb2b-01d0cb07819a</vt:lpwstr>
  </property>
  <property fmtid="{D5CDD505-2E9C-101B-9397-08002B2CF9AE}" pid="8" name="MSIP_Label_e044e15f-f7a6-4542-a3ad-1fe1916a0503_ContentBits">
    <vt:lpwstr>0</vt:lpwstr>
  </property>
  <property fmtid="{D5CDD505-2E9C-101B-9397-08002B2CF9AE}" pid="9" name="ContentTypeId">
    <vt:lpwstr>0x010100113C8A231C0BE446B56CA0AF64CDDF1A</vt:lpwstr>
  </property>
</Properties>
</file>